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Lst>
  <p:sldSz cy="68580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 uri="http://customooxmlschemas.google.com/">
      <go:slidesCustomData xmlns:go="http://customooxmlschemas.google.com/" r:id="rId32" roundtripDataSignature="AMtx7mh547CgCaegtkZxC79IACnTDidQ0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10" Type="http://schemas.openxmlformats.org/officeDocument/2006/relationships/slide" Target="slides/slide5.xml"/><Relationship Id="rId32" Type="http://customschemas.google.com/relationships/presentationmetadata" Target="meta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p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p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p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1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p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p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2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p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2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p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2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p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2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p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2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p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2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p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2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13ac68854ec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13ac68854e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제목 슬라이드" showMasterSp="0" type="title">
  <p:cSld name="TITLE">
    <p:spTree>
      <p:nvGrpSpPr>
        <p:cNvPr id="13" name="Shape 13"/>
        <p:cNvGrpSpPr/>
        <p:nvPr/>
      </p:nvGrpSpPr>
      <p:grpSpPr>
        <a:xfrm>
          <a:off x="0" y="0"/>
          <a:ext cx="0" cy="0"/>
          <a:chOff x="0" y="0"/>
          <a:chExt cx="0" cy="0"/>
        </a:xfrm>
      </p:grpSpPr>
      <p:sp>
        <p:nvSpPr>
          <p:cNvPr id="14" name="Google Shape;14;p28"/>
          <p:cNvSpPr/>
          <p:nvPr/>
        </p:nvSpPr>
        <p:spPr>
          <a:xfrm>
            <a:off x="777240" y="0"/>
            <a:ext cx="7543800" cy="304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Times New Roman"/>
              <a:ea typeface="Times New Roman"/>
              <a:cs typeface="Times New Roman"/>
              <a:sym typeface="Times New Roman"/>
            </a:endParaRPr>
          </a:p>
        </p:txBody>
      </p:sp>
      <p:sp>
        <p:nvSpPr>
          <p:cNvPr id="15" name="Google Shape;15;p28"/>
          <p:cNvSpPr txBox="1"/>
          <p:nvPr>
            <p:ph type="ctrTitle"/>
          </p:nvPr>
        </p:nvSpPr>
        <p:spPr>
          <a:xfrm>
            <a:off x="762000" y="3200400"/>
            <a:ext cx="7543800" cy="1524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rgbClr val="262626"/>
              </a:buClr>
              <a:buSzPts val="8000"/>
              <a:buFont typeface="Impact"/>
              <a:buNone/>
              <a:defRPr sz="8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 name="Google Shape;16;p28"/>
          <p:cNvSpPr txBox="1"/>
          <p:nvPr>
            <p:ph idx="1" type="subTitle"/>
          </p:nvPr>
        </p:nvSpPr>
        <p:spPr>
          <a:xfrm>
            <a:off x="762000" y="4724400"/>
            <a:ext cx="6858000" cy="990600"/>
          </a:xfrm>
          <a:prstGeom prst="rect">
            <a:avLst/>
          </a:prstGeom>
          <a:noFill/>
          <a:ln>
            <a:noFill/>
          </a:ln>
        </p:spPr>
        <p:txBody>
          <a:bodyPr anchorCtr="0" anchor="t" bIns="45700" lIns="91425" spcFirstLastPara="1" rIns="91425" wrap="square" tIns="45700">
            <a:normAutofit/>
          </a:bodyPr>
          <a:lstStyle>
            <a:lvl1pPr lvl="0" algn="l">
              <a:spcBef>
                <a:spcPts val="560"/>
              </a:spcBef>
              <a:spcAft>
                <a:spcPts val="0"/>
              </a:spcAft>
              <a:buSzPts val="2800"/>
              <a:buNone/>
              <a:defRPr sz="2800">
                <a:solidFill>
                  <a:schemeClr val="dk2"/>
                </a:solidFill>
              </a:defRPr>
            </a:lvl1pPr>
            <a:lvl2pPr lvl="1" algn="ctr">
              <a:spcBef>
                <a:spcPts val="440"/>
              </a:spcBef>
              <a:spcAft>
                <a:spcPts val="0"/>
              </a:spcAft>
              <a:buSzPts val="2200"/>
              <a:buNone/>
              <a:defRPr>
                <a:solidFill>
                  <a:srgbClr val="888888"/>
                </a:solidFill>
              </a:defRPr>
            </a:lvl2pPr>
            <a:lvl3pPr lvl="2" algn="ctr">
              <a:spcBef>
                <a:spcPts val="400"/>
              </a:spcBef>
              <a:spcAft>
                <a:spcPts val="0"/>
              </a:spcAft>
              <a:buSzPts val="2000"/>
              <a:buNone/>
              <a:defRPr>
                <a:solidFill>
                  <a:srgbClr val="888888"/>
                </a:solidFill>
              </a:defRPr>
            </a:lvl3pPr>
            <a:lvl4pPr lvl="3" algn="ctr">
              <a:spcBef>
                <a:spcPts val="360"/>
              </a:spcBef>
              <a:spcAft>
                <a:spcPts val="0"/>
              </a:spcAft>
              <a:buSzPts val="1800"/>
              <a:buNone/>
              <a:defRPr>
                <a:solidFill>
                  <a:srgbClr val="888888"/>
                </a:solidFill>
              </a:defRPr>
            </a:lvl4pPr>
            <a:lvl5pPr lvl="4" algn="ctr">
              <a:spcBef>
                <a:spcPts val="360"/>
              </a:spcBef>
              <a:spcAft>
                <a:spcPts val="0"/>
              </a:spcAft>
              <a:buSzPts val="1800"/>
              <a:buNone/>
              <a:defRPr>
                <a:solidFill>
                  <a:srgbClr val="888888"/>
                </a:solidFill>
              </a:defRPr>
            </a:lvl5pPr>
            <a:lvl6pPr lvl="5" algn="ctr">
              <a:spcBef>
                <a:spcPts val="320"/>
              </a:spcBef>
              <a:spcAft>
                <a:spcPts val="0"/>
              </a:spcAft>
              <a:buSzPts val="1600"/>
              <a:buNone/>
              <a:defRPr>
                <a:solidFill>
                  <a:srgbClr val="888888"/>
                </a:solidFill>
              </a:defRPr>
            </a:lvl6pPr>
            <a:lvl7pPr lvl="6" algn="ctr">
              <a:spcBef>
                <a:spcPts val="320"/>
              </a:spcBef>
              <a:spcAft>
                <a:spcPts val="0"/>
              </a:spcAft>
              <a:buSzPts val="1600"/>
              <a:buNone/>
              <a:defRPr>
                <a:solidFill>
                  <a:srgbClr val="888888"/>
                </a:solidFill>
              </a:defRPr>
            </a:lvl7pPr>
            <a:lvl8pPr lvl="7" algn="ctr">
              <a:spcBef>
                <a:spcPts val="320"/>
              </a:spcBef>
              <a:spcAft>
                <a:spcPts val="0"/>
              </a:spcAft>
              <a:buSzPts val="1600"/>
              <a:buNone/>
              <a:defRPr>
                <a:solidFill>
                  <a:srgbClr val="888888"/>
                </a:solidFill>
              </a:defRPr>
            </a:lvl8pPr>
            <a:lvl9pPr lvl="8" algn="ctr">
              <a:spcBef>
                <a:spcPts val="320"/>
              </a:spcBef>
              <a:spcAft>
                <a:spcPts val="0"/>
              </a:spcAft>
              <a:buSzPts val="1600"/>
              <a:buNone/>
              <a:defRPr>
                <a:solidFill>
                  <a:srgbClr val="888888"/>
                </a:solidFill>
              </a:defRPr>
            </a:lvl9pPr>
          </a:lstStyle>
          <a:p/>
        </p:txBody>
      </p:sp>
      <p:sp>
        <p:nvSpPr>
          <p:cNvPr id="17" name="Google Shape;17;p28"/>
          <p:cNvSpPr txBox="1"/>
          <p:nvPr>
            <p:ph idx="10" type="dt"/>
          </p:nvPr>
        </p:nvSpPr>
        <p:spPr>
          <a:xfrm>
            <a:off x="6248400" y="6208776"/>
            <a:ext cx="21336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 name="Google Shape;18;p28"/>
          <p:cNvSpPr txBox="1"/>
          <p:nvPr>
            <p:ph idx="11" type="ftr"/>
          </p:nvPr>
        </p:nvSpPr>
        <p:spPr>
          <a:xfrm>
            <a:off x="761999" y="6208776"/>
            <a:ext cx="487386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8"/>
          <p:cNvSpPr txBox="1"/>
          <p:nvPr>
            <p:ph idx="12" type="sldNum"/>
          </p:nvPr>
        </p:nvSpPr>
        <p:spPr>
          <a:xfrm>
            <a:off x="7620000" y="5687568"/>
            <a:ext cx="7620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20" name="Google Shape;20;p28"/>
          <p:cNvSpPr/>
          <p:nvPr/>
        </p:nvSpPr>
        <p:spPr>
          <a:xfrm>
            <a:off x="777240" y="6172200"/>
            <a:ext cx="7543800" cy="27432"/>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Times New Roman"/>
              <a:ea typeface="Times New Roman"/>
              <a:cs typeface="Times New Roman"/>
              <a:sym typeface="Times New Roman"/>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제목 및 세로 텍스트" type="vertTx">
  <p:cSld name="VERTICAL_TEXT">
    <p:spTree>
      <p:nvGrpSpPr>
        <p:cNvPr id="77" name="Shape 77"/>
        <p:cNvGrpSpPr/>
        <p:nvPr/>
      </p:nvGrpSpPr>
      <p:grpSpPr>
        <a:xfrm>
          <a:off x="0" y="0"/>
          <a:ext cx="0" cy="0"/>
          <a:chOff x="0" y="0"/>
          <a:chExt cx="0" cy="0"/>
        </a:xfrm>
      </p:grpSpPr>
      <p:sp>
        <p:nvSpPr>
          <p:cNvPr id="78" name="Google Shape;78;p37"/>
          <p:cNvSpPr txBox="1"/>
          <p:nvPr>
            <p:ph type="title"/>
          </p:nvPr>
        </p:nvSpPr>
        <p:spPr>
          <a:xfrm>
            <a:off x="762000" y="4572000"/>
            <a:ext cx="6781800" cy="160020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rgbClr val="262626"/>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37"/>
          <p:cNvSpPr txBox="1"/>
          <p:nvPr>
            <p:ph idx="1" type="body"/>
          </p:nvPr>
        </p:nvSpPr>
        <p:spPr>
          <a:xfrm rot="5400000">
            <a:off x="2590800" y="-990600"/>
            <a:ext cx="3886200" cy="72390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80" name="Google Shape;80;p37"/>
          <p:cNvSpPr txBox="1"/>
          <p:nvPr>
            <p:ph idx="10" type="dt"/>
          </p:nvPr>
        </p:nvSpPr>
        <p:spPr>
          <a:xfrm>
            <a:off x="6248400" y="6208776"/>
            <a:ext cx="21336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 name="Google Shape;81;p37"/>
          <p:cNvSpPr txBox="1"/>
          <p:nvPr>
            <p:ph idx="11" type="ftr"/>
          </p:nvPr>
        </p:nvSpPr>
        <p:spPr>
          <a:xfrm>
            <a:off x="761999" y="6208776"/>
            <a:ext cx="487386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37"/>
          <p:cNvSpPr txBox="1"/>
          <p:nvPr>
            <p:ph idx="12" type="sldNum"/>
          </p:nvPr>
        </p:nvSpPr>
        <p:spPr>
          <a:xfrm>
            <a:off x="7620000" y="5687568"/>
            <a:ext cx="7620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세로 제목 및 텍스트" type="vertTitleAndTx">
  <p:cSld name="VERTICAL_TITLE_AND_VERTICAL_TEXT">
    <p:spTree>
      <p:nvGrpSpPr>
        <p:cNvPr id="83" name="Shape 83"/>
        <p:cNvGrpSpPr/>
        <p:nvPr/>
      </p:nvGrpSpPr>
      <p:grpSpPr>
        <a:xfrm>
          <a:off x="0" y="0"/>
          <a:ext cx="0" cy="0"/>
          <a:chOff x="0" y="0"/>
          <a:chExt cx="0" cy="0"/>
        </a:xfrm>
      </p:grpSpPr>
      <p:sp>
        <p:nvSpPr>
          <p:cNvPr id="84" name="Google Shape;84;p38"/>
          <p:cNvSpPr txBox="1"/>
          <p:nvPr>
            <p:ph type="title"/>
          </p:nvPr>
        </p:nvSpPr>
        <p:spPr>
          <a:xfrm rot="5400000">
            <a:off x="-1028699" y="2476500"/>
            <a:ext cx="5410199" cy="182880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rgbClr val="262626"/>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 name="Google Shape;85;p38"/>
          <p:cNvSpPr txBox="1"/>
          <p:nvPr>
            <p:ph idx="1" type="body"/>
          </p:nvPr>
        </p:nvSpPr>
        <p:spPr>
          <a:xfrm rot="5400000">
            <a:off x="3009900" y="266701"/>
            <a:ext cx="4876800" cy="57150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86" name="Google Shape;86;p38"/>
          <p:cNvSpPr txBox="1"/>
          <p:nvPr>
            <p:ph idx="10" type="dt"/>
          </p:nvPr>
        </p:nvSpPr>
        <p:spPr>
          <a:xfrm>
            <a:off x="6248400" y="6208776"/>
            <a:ext cx="21336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 name="Google Shape;87;p38"/>
          <p:cNvSpPr txBox="1"/>
          <p:nvPr>
            <p:ph idx="11" type="ftr"/>
          </p:nvPr>
        </p:nvSpPr>
        <p:spPr>
          <a:xfrm>
            <a:off x="761999" y="6208776"/>
            <a:ext cx="487386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 name="Google Shape;88;p38"/>
          <p:cNvSpPr txBox="1"/>
          <p:nvPr>
            <p:ph idx="12" type="sldNum"/>
          </p:nvPr>
        </p:nvSpPr>
        <p:spPr>
          <a:xfrm>
            <a:off x="7620000" y="5687568"/>
            <a:ext cx="7620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제목 및 내용" type="obj">
  <p:cSld name="OBJECT">
    <p:spTree>
      <p:nvGrpSpPr>
        <p:cNvPr id="21" name="Shape 21"/>
        <p:cNvGrpSpPr/>
        <p:nvPr/>
      </p:nvGrpSpPr>
      <p:grpSpPr>
        <a:xfrm>
          <a:off x="0" y="0"/>
          <a:ext cx="0" cy="0"/>
          <a:chOff x="0" y="0"/>
          <a:chExt cx="0" cy="0"/>
        </a:xfrm>
      </p:grpSpPr>
      <p:sp>
        <p:nvSpPr>
          <p:cNvPr id="22" name="Google Shape;22;p29"/>
          <p:cNvSpPr txBox="1"/>
          <p:nvPr>
            <p:ph type="title"/>
          </p:nvPr>
        </p:nvSpPr>
        <p:spPr>
          <a:xfrm>
            <a:off x="762000" y="4572000"/>
            <a:ext cx="6781800" cy="160020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rgbClr val="262626"/>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 name="Google Shape;23;p29"/>
          <p:cNvSpPr txBox="1"/>
          <p:nvPr>
            <p:ph idx="1" type="body"/>
          </p:nvPr>
        </p:nvSpPr>
        <p:spPr>
          <a:xfrm>
            <a:off x="762000" y="685800"/>
            <a:ext cx="7543800" cy="3886200"/>
          </a:xfrm>
          <a:prstGeom prst="rect">
            <a:avLst/>
          </a:prstGeom>
          <a:noFill/>
          <a:ln>
            <a:noFill/>
          </a:ln>
        </p:spPr>
        <p:txBody>
          <a:bodyPr anchorCtr="0" anchor="ctr" bIns="45700" lIns="91425" spcFirstLastPara="1" rIns="91425" wrap="square" tIns="45700">
            <a:norm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24" name="Google Shape;24;p29"/>
          <p:cNvSpPr txBox="1"/>
          <p:nvPr>
            <p:ph idx="10" type="dt"/>
          </p:nvPr>
        </p:nvSpPr>
        <p:spPr>
          <a:xfrm>
            <a:off x="6248400" y="6208776"/>
            <a:ext cx="21336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29"/>
          <p:cNvSpPr txBox="1"/>
          <p:nvPr>
            <p:ph idx="11" type="ftr"/>
          </p:nvPr>
        </p:nvSpPr>
        <p:spPr>
          <a:xfrm>
            <a:off x="761999" y="6208776"/>
            <a:ext cx="487386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29"/>
          <p:cNvSpPr txBox="1"/>
          <p:nvPr>
            <p:ph idx="12" type="sldNum"/>
          </p:nvPr>
        </p:nvSpPr>
        <p:spPr>
          <a:xfrm>
            <a:off x="7620000" y="5687568"/>
            <a:ext cx="7620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제목만" type="titleOnly">
  <p:cSld name="TITLE_ONLY">
    <p:spTree>
      <p:nvGrpSpPr>
        <p:cNvPr id="27" name="Shape 27"/>
        <p:cNvGrpSpPr/>
        <p:nvPr/>
      </p:nvGrpSpPr>
      <p:grpSpPr>
        <a:xfrm>
          <a:off x="0" y="0"/>
          <a:ext cx="0" cy="0"/>
          <a:chOff x="0" y="0"/>
          <a:chExt cx="0" cy="0"/>
        </a:xfrm>
      </p:grpSpPr>
      <p:sp>
        <p:nvSpPr>
          <p:cNvPr id="28" name="Google Shape;28;p30"/>
          <p:cNvSpPr txBox="1"/>
          <p:nvPr>
            <p:ph type="title"/>
          </p:nvPr>
        </p:nvSpPr>
        <p:spPr>
          <a:xfrm>
            <a:off x="762000" y="4572000"/>
            <a:ext cx="6781800" cy="160020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rgbClr val="262626"/>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30"/>
          <p:cNvSpPr txBox="1"/>
          <p:nvPr>
            <p:ph idx="10" type="dt"/>
          </p:nvPr>
        </p:nvSpPr>
        <p:spPr>
          <a:xfrm>
            <a:off x="6248400" y="6208776"/>
            <a:ext cx="21336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30"/>
          <p:cNvSpPr txBox="1"/>
          <p:nvPr>
            <p:ph idx="11" type="ftr"/>
          </p:nvPr>
        </p:nvSpPr>
        <p:spPr>
          <a:xfrm>
            <a:off x="761999" y="6208776"/>
            <a:ext cx="487386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30"/>
          <p:cNvSpPr txBox="1"/>
          <p:nvPr>
            <p:ph idx="12" type="sldNum"/>
          </p:nvPr>
        </p:nvSpPr>
        <p:spPr>
          <a:xfrm>
            <a:off x="7620000" y="5687568"/>
            <a:ext cx="7620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구역 머리글" showMasterSp="0" type="secHead">
  <p:cSld name="SECTION_HEADER">
    <p:spTree>
      <p:nvGrpSpPr>
        <p:cNvPr id="32" name="Shape 32"/>
        <p:cNvGrpSpPr/>
        <p:nvPr/>
      </p:nvGrpSpPr>
      <p:grpSpPr>
        <a:xfrm>
          <a:off x="0" y="0"/>
          <a:ext cx="0" cy="0"/>
          <a:chOff x="0" y="0"/>
          <a:chExt cx="0" cy="0"/>
        </a:xfrm>
      </p:grpSpPr>
      <p:sp>
        <p:nvSpPr>
          <p:cNvPr id="33" name="Google Shape;33;p31"/>
          <p:cNvSpPr/>
          <p:nvPr/>
        </p:nvSpPr>
        <p:spPr>
          <a:xfrm>
            <a:off x="777240" y="0"/>
            <a:ext cx="7543800" cy="304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imes New Roman"/>
              <a:ea typeface="Times New Roman"/>
              <a:cs typeface="Times New Roman"/>
              <a:sym typeface="Times New Roman"/>
            </a:endParaRPr>
          </a:p>
        </p:txBody>
      </p:sp>
      <p:sp>
        <p:nvSpPr>
          <p:cNvPr id="34" name="Google Shape;34;p31"/>
          <p:cNvSpPr txBox="1"/>
          <p:nvPr>
            <p:ph type="title"/>
          </p:nvPr>
        </p:nvSpPr>
        <p:spPr>
          <a:xfrm>
            <a:off x="762000" y="3276600"/>
            <a:ext cx="7543800" cy="167640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rgbClr val="262626"/>
              </a:buClr>
              <a:buSzPts val="5400"/>
              <a:buFont typeface="Impact"/>
              <a:buNone/>
              <a:defRPr b="0" sz="54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31"/>
          <p:cNvSpPr txBox="1"/>
          <p:nvPr>
            <p:ph idx="1" type="body"/>
          </p:nvPr>
        </p:nvSpPr>
        <p:spPr>
          <a:xfrm>
            <a:off x="762000" y="4953000"/>
            <a:ext cx="6858000" cy="914400"/>
          </a:xfrm>
          <a:prstGeom prst="rect">
            <a:avLst/>
          </a:prstGeom>
          <a:noFill/>
          <a:ln>
            <a:noFill/>
          </a:ln>
        </p:spPr>
        <p:txBody>
          <a:bodyPr anchorCtr="0" anchor="t" bIns="45700" lIns="91425" spcFirstLastPara="1" rIns="91425" wrap="square" tIns="45700">
            <a:normAutofit/>
          </a:bodyPr>
          <a:lstStyle>
            <a:lvl1pPr indent="-228600" lvl="0" marL="457200" algn="l">
              <a:spcBef>
                <a:spcPts val="560"/>
              </a:spcBef>
              <a:spcAft>
                <a:spcPts val="0"/>
              </a:spcAft>
              <a:buSzPts val="2800"/>
              <a:buNone/>
              <a:defRPr sz="2800">
                <a:solidFill>
                  <a:schemeClr val="dk2"/>
                </a:solidFill>
              </a:defRPr>
            </a:lvl1pPr>
            <a:lvl2pPr indent="-228600" lvl="1" marL="914400" algn="l">
              <a:spcBef>
                <a:spcPts val="360"/>
              </a:spcBef>
              <a:spcAft>
                <a:spcPts val="0"/>
              </a:spcAft>
              <a:buSzPts val="1800"/>
              <a:buNone/>
              <a:defRPr sz="1800">
                <a:solidFill>
                  <a:srgbClr val="888888"/>
                </a:solidFill>
              </a:defRPr>
            </a:lvl2pPr>
            <a:lvl3pPr indent="-228600" lvl="2" marL="1371600" algn="l">
              <a:spcBef>
                <a:spcPts val="320"/>
              </a:spcBef>
              <a:spcAft>
                <a:spcPts val="0"/>
              </a:spcAft>
              <a:buSzPts val="1600"/>
              <a:buNone/>
              <a:defRPr sz="1600">
                <a:solidFill>
                  <a:srgbClr val="888888"/>
                </a:solidFill>
              </a:defRPr>
            </a:lvl3pPr>
            <a:lvl4pPr indent="-228600" lvl="3" marL="1828800" algn="l">
              <a:spcBef>
                <a:spcPts val="280"/>
              </a:spcBef>
              <a:spcAft>
                <a:spcPts val="0"/>
              </a:spcAft>
              <a:buSzPts val="1400"/>
              <a:buNone/>
              <a:defRPr sz="1400">
                <a:solidFill>
                  <a:srgbClr val="888888"/>
                </a:solidFill>
              </a:defRPr>
            </a:lvl4pPr>
            <a:lvl5pPr indent="-228600" lvl="4" marL="2286000" algn="l">
              <a:spcBef>
                <a:spcPts val="280"/>
              </a:spcBef>
              <a:spcAft>
                <a:spcPts val="0"/>
              </a:spcAft>
              <a:buSzPts val="1400"/>
              <a:buNone/>
              <a:defRPr sz="1400">
                <a:solidFill>
                  <a:srgbClr val="888888"/>
                </a:solidFill>
              </a:defRPr>
            </a:lvl5pPr>
            <a:lvl6pPr indent="-228600" lvl="5" marL="2743200" algn="l">
              <a:spcBef>
                <a:spcPts val="280"/>
              </a:spcBef>
              <a:spcAft>
                <a:spcPts val="0"/>
              </a:spcAft>
              <a:buSzPts val="1400"/>
              <a:buNone/>
              <a:defRPr sz="1400">
                <a:solidFill>
                  <a:srgbClr val="888888"/>
                </a:solidFill>
              </a:defRPr>
            </a:lvl6pPr>
            <a:lvl7pPr indent="-228600" lvl="6" marL="3200400" algn="l">
              <a:spcBef>
                <a:spcPts val="280"/>
              </a:spcBef>
              <a:spcAft>
                <a:spcPts val="0"/>
              </a:spcAft>
              <a:buSzPts val="1400"/>
              <a:buNone/>
              <a:defRPr sz="1400">
                <a:solidFill>
                  <a:srgbClr val="888888"/>
                </a:solidFill>
              </a:defRPr>
            </a:lvl7pPr>
            <a:lvl8pPr indent="-228600" lvl="7" marL="3657600" algn="l">
              <a:spcBef>
                <a:spcPts val="280"/>
              </a:spcBef>
              <a:spcAft>
                <a:spcPts val="0"/>
              </a:spcAft>
              <a:buSzPts val="1400"/>
              <a:buNone/>
              <a:defRPr sz="1400">
                <a:solidFill>
                  <a:srgbClr val="888888"/>
                </a:solidFill>
              </a:defRPr>
            </a:lvl8pPr>
            <a:lvl9pPr indent="-228600" lvl="8" marL="4114800" algn="l">
              <a:spcBef>
                <a:spcPts val="280"/>
              </a:spcBef>
              <a:spcAft>
                <a:spcPts val="0"/>
              </a:spcAft>
              <a:buSzPts val="1400"/>
              <a:buNone/>
              <a:defRPr sz="1400">
                <a:solidFill>
                  <a:srgbClr val="888888"/>
                </a:solidFill>
              </a:defRPr>
            </a:lvl9pPr>
          </a:lstStyle>
          <a:p/>
        </p:txBody>
      </p:sp>
      <p:sp>
        <p:nvSpPr>
          <p:cNvPr id="36" name="Google Shape;36;p31"/>
          <p:cNvSpPr txBox="1"/>
          <p:nvPr>
            <p:ph idx="10" type="dt"/>
          </p:nvPr>
        </p:nvSpPr>
        <p:spPr>
          <a:xfrm>
            <a:off x="6248400" y="6208776"/>
            <a:ext cx="21336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 name="Google Shape;37;p31"/>
          <p:cNvSpPr txBox="1"/>
          <p:nvPr>
            <p:ph idx="11" type="ftr"/>
          </p:nvPr>
        </p:nvSpPr>
        <p:spPr>
          <a:xfrm>
            <a:off x="761999" y="6208776"/>
            <a:ext cx="487386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31"/>
          <p:cNvSpPr txBox="1"/>
          <p:nvPr>
            <p:ph idx="12" type="sldNum"/>
          </p:nvPr>
        </p:nvSpPr>
        <p:spPr>
          <a:xfrm>
            <a:off x="7620000" y="5687568"/>
            <a:ext cx="7620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39" name="Google Shape;39;p31"/>
          <p:cNvSpPr/>
          <p:nvPr/>
        </p:nvSpPr>
        <p:spPr>
          <a:xfrm>
            <a:off x="777240" y="6172200"/>
            <a:ext cx="7543800" cy="27432"/>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imes New Roman"/>
              <a:ea typeface="Times New Roman"/>
              <a:cs typeface="Times New Roman"/>
              <a:sym typeface="Times New Roman"/>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콘텐츠 2개" type="twoObj">
  <p:cSld name="TWO_OBJECTS">
    <p:spTree>
      <p:nvGrpSpPr>
        <p:cNvPr id="40" name="Shape 40"/>
        <p:cNvGrpSpPr/>
        <p:nvPr/>
      </p:nvGrpSpPr>
      <p:grpSpPr>
        <a:xfrm>
          <a:off x="0" y="0"/>
          <a:ext cx="0" cy="0"/>
          <a:chOff x="0" y="0"/>
          <a:chExt cx="0" cy="0"/>
        </a:xfrm>
      </p:grpSpPr>
      <p:sp>
        <p:nvSpPr>
          <p:cNvPr id="41" name="Google Shape;41;p32"/>
          <p:cNvSpPr txBox="1"/>
          <p:nvPr>
            <p:ph type="title"/>
          </p:nvPr>
        </p:nvSpPr>
        <p:spPr>
          <a:xfrm>
            <a:off x="762000" y="4572000"/>
            <a:ext cx="6781800" cy="160020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rgbClr val="262626"/>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32"/>
          <p:cNvSpPr txBox="1"/>
          <p:nvPr>
            <p:ph idx="1" type="body"/>
          </p:nvPr>
        </p:nvSpPr>
        <p:spPr>
          <a:xfrm>
            <a:off x="762000" y="609601"/>
            <a:ext cx="3657600" cy="3767328"/>
          </a:xfrm>
          <a:prstGeom prst="rect">
            <a:avLst/>
          </a:prstGeom>
          <a:noFill/>
          <a:ln>
            <a:noFill/>
          </a:ln>
        </p:spPr>
        <p:txBody>
          <a:bodyPr anchorCtr="0" anchor="ctr" bIns="45700" lIns="91425" spcFirstLastPara="1" rIns="91425" wrap="square" tIns="45700">
            <a:norm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43" name="Google Shape;43;p32"/>
          <p:cNvSpPr txBox="1"/>
          <p:nvPr>
            <p:ph idx="2" type="body"/>
          </p:nvPr>
        </p:nvSpPr>
        <p:spPr>
          <a:xfrm>
            <a:off x="4648200" y="609601"/>
            <a:ext cx="3657600" cy="3767328"/>
          </a:xfrm>
          <a:prstGeom prst="rect">
            <a:avLst/>
          </a:prstGeom>
          <a:noFill/>
          <a:ln>
            <a:noFill/>
          </a:ln>
        </p:spPr>
        <p:txBody>
          <a:bodyPr anchorCtr="0" anchor="ctr" bIns="45700" lIns="91425" spcFirstLastPara="1" rIns="91425" wrap="square" tIns="45700">
            <a:norm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44" name="Google Shape;44;p32"/>
          <p:cNvSpPr txBox="1"/>
          <p:nvPr>
            <p:ph idx="10" type="dt"/>
          </p:nvPr>
        </p:nvSpPr>
        <p:spPr>
          <a:xfrm>
            <a:off x="6248400" y="6208776"/>
            <a:ext cx="21336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 name="Google Shape;45;p32"/>
          <p:cNvSpPr txBox="1"/>
          <p:nvPr>
            <p:ph idx="11" type="ftr"/>
          </p:nvPr>
        </p:nvSpPr>
        <p:spPr>
          <a:xfrm>
            <a:off x="761999" y="6208776"/>
            <a:ext cx="487386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 name="Google Shape;46;p32"/>
          <p:cNvSpPr txBox="1"/>
          <p:nvPr>
            <p:ph idx="12" type="sldNum"/>
          </p:nvPr>
        </p:nvSpPr>
        <p:spPr>
          <a:xfrm>
            <a:off x="7620000" y="5687568"/>
            <a:ext cx="7620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비교" type="twoTxTwoObj">
  <p:cSld name="TWO_OBJECTS_WITH_TEXT">
    <p:spTree>
      <p:nvGrpSpPr>
        <p:cNvPr id="47" name="Shape 47"/>
        <p:cNvGrpSpPr/>
        <p:nvPr/>
      </p:nvGrpSpPr>
      <p:grpSpPr>
        <a:xfrm>
          <a:off x="0" y="0"/>
          <a:ext cx="0" cy="0"/>
          <a:chOff x="0" y="0"/>
          <a:chExt cx="0" cy="0"/>
        </a:xfrm>
      </p:grpSpPr>
      <p:sp>
        <p:nvSpPr>
          <p:cNvPr id="48" name="Google Shape;48;p33"/>
          <p:cNvSpPr txBox="1"/>
          <p:nvPr>
            <p:ph type="title"/>
          </p:nvPr>
        </p:nvSpPr>
        <p:spPr>
          <a:xfrm>
            <a:off x="762000" y="4572000"/>
            <a:ext cx="6781800" cy="160020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rgbClr val="262626"/>
              </a:buClr>
              <a:buSzPts val="5400"/>
              <a:buFont typeface="Impact"/>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 name="Google Shape;49;p33"/>
          <p:cNvSpPr txBox="1"/>
          <p:nvPr>
            <p:ph idx="1" type="body"/>
          </p:nvPr>
        </p:nvSpPr>
        <p:spPr>
          <a:xfrm>
            <a:off x="758952" y="609600"/>
            <a:ext cx="3657600" cy="639762"/>
          </a:xfrm>
          <a:prstGeom prst="rect">
            <a:avLst/>
          </a:prstGeom>
          <a:noFill/>
          <a:ln>
            <a:noFill/>
          </a:ln>
        </p:spPr>
        <p:txBody>
          <a:bodyPr anchorCtr="0" anchor="b" bIns="45700" lIns="91425" spcFirstLastPara="1" rIns="91425" wrap="square" tIns="45700">
            <a:noAutofit/>
          </a:bodyPr>
          <a:lstStyle>
            <a:lvl1pPr indent="-228600" lvl="0" marL="457200" algn="l">
              <a:spcBef>
                <a:spcPts val="560"/>
              </a:spcBef>
              <a:spcAft>
                <a:spcPts val="0"/>
              </a:spcAft>
              <a:buSzPts val="2800"/>
              <a:buNone/>
              <a:defRPr b="0" sz="2800">
                <a:latin typeface="Impact"/>
                <a:ea typeface="Impact"/>
                <a:cs typeface="Impact"/>
                <a:sym typeface="Impact"/>
              </a:defRPr>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50" name="Google Shape;50;p33"/>
          <p:cNvSpPr txBox="1"/>
          <p:nvPr>
            <p:ph idx="2" type="body"/>
          </p:nvPr>
        </p:nvSpPr>
        <p:spPr>
          <a:xfrm>
            <a:off x="758952" y="1329264"/>
            <a:ext cx="3657600" cy="3048000"/>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51" name="Google Shape;51;p33"/>
          <p:cNvSpPr txBox="1"/>
          <p:nvPr>
            <p:ph idx="3" type="body"/>
          </p:nvPr>
        </p:nvSpPr>
        <p:spPr>
          <a:xfrm>
            <a:off x="4645152" y="609600"/>
            <a:ext cx="3657600" cy="639762"/>
          </a:xfrm>
          <a:prstGeom prst="rect">
            <a:avLst/>
          </a:prstGeom>
          <a:noFill/>
          <a:ln>
            <a:noFill/>
          </a:ln>
        </p:spPr>
        <p:txBody>
          <a:bodyPr anchorCtr="0" anchor="b" bIns="45700" lIns="91425" spcFirstLastPara="1" rIns="91425" wrap="square" tIns="45700">
            <a:noAutofit/>
          </a:bodyPr>
          <a:lstStyle>
            <a:lvl1pPr indent="-228600" lvl="0" marL="457200" algn="l">
              <a:spcBef>
                <a:spcPts val="560"/>
              </a:spcBef>
              <a:spcAft>
                <a:spcPts val="0"/>
              </a:spcAft>
              <a:buSzPts val="2800"/>
              <a:buNone/>
              <a:defRPr b="0" sz="2800">
                <a:latin typeface="Impact"/>
                <a:ea typeface="Impact"/>
                <a:cs typeface="Impact"/>
                <a:sym typeface="Impact"/>
              </a:defRPr>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52" name="Google Shape;52;p33"/>
          <p:cNvSpPr txBox="1"/>
          <p:nvPr>
            <p:ph idx="4" type="body"/>
          </p:nvPr>
        </p:nvSpPr>
        <p:spPr>
          <a:xfrm>
            <a:off x="4645152" y="1329264"/>
            <a:ext cx="3657600" cy="3048000"/>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53" name="Google Shape;53;p33"/>
          <p:cNvSpPr txBox="1"/>
          <p:nvPr>
            <p:ph idx="10" type="dt"/>
          </p:nvPr>
        </p:nvSpPr>
        <p:spPr>
          <a:xfrm>
            <a:off x="6248400" y="6208776"/>
            <a:ext cx="21336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 name="Google Shape;54;p33"/>
          <p:cNvSpPr txBox="1"/>
          <p:nvPr>
            <p:ph idx="11" type="ftr"/>
          </p:nvPr>
        </p:nvSpPr>
        <p:spPr>
          <a:xfrm>
            <a:off x="761999" y="6208776"/>
            <a:ext cx="487386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 name="Google Shape;55;p33"/>
          <p:cNvSpPr txBox="1"/>
          <p:nvPr>
            <p:ph idx="12" type="sldNum"/>
          </p:nvPr>
        </p:nvSpPr>
        <p:spPr>
          <a:xfrm>
            <a:off x="7620000" y="5687568"/>
            <a:ext cx="7620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cxnSp>
        <p:nvCxnSpPr>
          <p:cNvPr id="56" name="Google Shape;56;p33"/>
          <p:cNvCxnSpPr/>
          <p:nvPr/>
        </p:nvCxnSpPr>
        <p:spPr>
          <a:xfrm>
            <a:off x="758952" y="1249362"/>
            <a:ext cx="3657600" cy="1588"/>
          </a:xfrm>
          <a:prstGeom prst="straightConnector1">
            <a:avLst/>
          </a:prstGeom>
          <a:noFill/>
          <a:ln cap="flat" cmpd="sng" w="15875">
            <a:solidFill>
              <a:schemeClr val="accent1"/>
            </a:solidFill>
            <a:prstDash val="solid"/>
            <a:round/>
            <a:headEnd len="sm" w="sm" type="none"/>
            <a:tailEnd len="sm" w="sm" type="none"/>
          </a:ln>
        </p:spPr>
      </p:cxnSp>
      <p:cxnSp>
        <p:nvCxnSpPr>
          <p:cNvPr id="57" name="Google Shape;57;p33"/>
          <p:cNvCxnSpPr/>
          <p:nvPr/>
        </p:nvCxnSpPr>
        <p:spPr>
          <a:xfrm>
            <a:off x="4645152" y="1249362"/>
            <a:ext cx="3657600" cy="1588"/>
          </a:xfrm>
          <a:prstGeom prst="straightConnector1">
            <a:avLst/>
          </a:prstGeom>
          <a:noFill/>
          <a:ln cap="flat" cmpd="sng" w="15875">
            <a:solidFill>
              <a:schemeClr val="accent1"/>
            </a:solidFill>
            <a:prstDash val="solid"/>
            <a:round/>
            <a:headEnd len="sm" w="sm" type="none"/>
            <a:tailEnd len="sm" w="sm" type="none"/>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빈 화면" type="blank">
  <p:cSld name="BLANK">
    <p:spTree>
      <p:nvGrpSpPr>
        <p:cNvPr id="58" name="Shape 58"/>
        <p:cNvGrpSpPr/>
        <p:nvPr/>
      </p:nvGrpSpPr>
      <p:grpSpPr>
        <a:xfrm>
          <a:off x="0" y="0"/>
          <a:ext cx="0" cy="0"/>
          <a:chOff x="0" y="0"/>
          <a:chExt cx="0" cy="0"/>
        </a:xfrm>
      </p:grpSpPr>
      <p:sp>
        <p:nvSpPr>
          <p:cNvPr id="59" name="Google Shape;59;p34"/>
          <p:cNvSpPr txBox="1"/>
          <p:nvPr>
            <p:ph idx="10" type="dt"/>
          </p:nvPr>
        </p:nvSpPr>
        <p:spPr>
          <a:xfrm>
            <a:off x="6248400" y="6208776"/>
            <a:ext cx="21336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34"/>
          <p:cNvSpPr txBox="1"/>
          <p:nvPr>
            <p:ph idx="11" type="ftr"/>
          </p:nvPr>
        </p:nvSpPr>
        <p:spPr>
          <a:xfrm>
            <a:off x="761999" y="6208776"/>
            <a:ext cx="487386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 name="Google Shape;61;p34"/>
          <p:cNvSpPr txBox="1"/>
          <p:nvPr>
            <p:ph idx="12" type="sldNum"/>
          </p:nvPr>
        </p:nvSpPr>
        <p:spPr>
          <a:xfrm>
            <a:off x="7620000" y="5687568"/>
            <a:ext cx="7620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캡션 있는 콘텐츠" type="objTx">
  <p:cSld name="OBJECT_WITH_CAPTION_TEXT">
    <p:spTree>
      <p:nvGrpSpPr>
        <p:cNvPr id="62" name="Shape 62"/>
        <p:cNvGrpSpPr/>
        <p:nvPr/>
      </p:nvGrpSpPr>
      <p:grpSpPr>
        <a:xfrm>
          <a:off x="0" y="0"/>
          <a:ext cx="0" cy="0"/>
          <a:chOff x="0" y="0"/>
          <a:chExt cx="0" cy="0"/>
        </a:xfrm>
      </p:grpSpPr>
      <p:sp>
        <p:nvSpPr>
          <p:cNvPr id="63" name="Google Shape;63;p35"/>
          <p:cNvSpPr txBox="1"/>
          <p:nvPr>
            <p:ph type="title"/>
          </p:nvPr>
        </p:nvSpPr>
        <p:spPr>
          <a:xfrm>
            <a:off x="762000" y="4572000"/>
            <a:ext cx="6784848" cy="160020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rgbClr val="262626"/>
              </a:buClr>
              <a:buSzPts val="5400"/>
              <a:buFont typeface="Impact"/>
              <a:buNone/>
              <a:defRPr b="0"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35"/>
          <p:cNvSpPr txBox="1"/>
          <p:nvPr>
            <p:ph idx="1" type="body"/>
          </p:nvPr>
        </p:nvSpPr>
        <p:spPr>
          <a:xfrm>
            <a:off x="3710866" y="457200"/>
            <a:ext cx="4594934" cy="4114799"/>
          </a:xfrm>
          <a:prstGeom prst="rect">
            <a:avLst/>
          </a:prstGeom>
          <a:noFill/>
          <a:ln>
            <a:noFill/>
          </a:ln>
        </p:spPr>
        <p:txBody>
          <a:bodyPr anchorCtr="0" anchor="ctr" bIns="45700" lIns="91425" spcFirstLastPara="1" rIns="91425" wrap="square" tIns="45700">
            <a:normAutofit/>
          </a:bodyPr>
          <a:lstStyle>
            <a:lvl1pPr indent="-381000" lvl="0" marL="457200" algn="l">
              <a:spcBef>
                <a:spcPts val="480"/>
              </a:spcBef>
              <a:spcAft>
                <a:spcPts val="0"/>
              </a:spcAft>
              <a:buSzPts val="2400"/>
              <a:buChar char="•"/>
              <a:defRPr sz="2400"/>
            </a:lvl1pPr>
            <a:lvl2pPr indent="-368300" lvl="1" marL="914400" algn="l">
              <a:spcBef>
                <a:spcPts val="440"/>
              </a:spcBef>
              <a:spcAft>
                <a:spcPts val="0"/>
              </a:spcAft>
              <a:buSzPts val="2200"/>
              <a:buChar char="•"/>
              <a:defRPr sz="22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65" name="Google Shape;65;p35"/>
          <p:cNvSpPr txBox="1"/>
          <p:nvPr>
            <p:ph idx="2" type="body"/>
          </p:nvPr>
        </p:nvSpPr>
        <p:spPr>
          <a:xfrm>
            <a:off x="762001" y="457200"/>
            <a:ext cx="2673657" cy="4114800"/>
          </a:xfrm>
          <a:prstGeom prst="rect">
            <a:avLst/>
          </a:prstGeom>
          <a:noFill/>
          <a:ln>
            <a:noFill/>
          </a:ln>
        </p:spPr>
        <p:txBody>
          <a:bodyPr anchorCtr="0" anchor="ctr" bIns="45700" lIns="91425" spcFirstLastPara="1" rIns="91425" wrap="square" tIns="45700">
            <a:normAutofit/>
          </a:bodyPr>
          <a:lstStyle>
            <a:lvl1pPr indent="-228600" lvl="0" marL="457200" algn="l">
              <a:spcBef>
                <a:spcPts val="420"/>
              </a:spcBef>
              <a:spcAft>
                <a:spcPts val="0"/>
              </a:spcAft>
              <a:buSzPts val="2100"/>
              <a:buNone/>
              <a:defRPr sz="2100">
                <a:solidFill>
                  <a:schemeClr val="dk2"/>
                </a:solidFill>
              </a:defRPr>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66" name="Google Shape;66;p35"/>
          <p:cNvSpPr txBox="1"/>
          <p:nvPr>
            <p:ph idx="10" type="dt"/>
          </p:nvPr>
        </p:nvSpPr>
        <p:spPr>
          <a:xfrm>
            <a:off x="6248400" y="6208776"/>
            <a:ext cx="21336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35"/>
          <p:cNvSpPr txBox="1"/>
          <p:nvPr>
            <p:ph idx="11" type="ftr"/>
          </p:nvPr>
        </p:nvSpPr>
        <p:spPr>
          <a:xfrm>
            <a:off x="761999" y="6208776"/>
            <a:ext cx="487386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 name="Google Shape;68;p35"/>
          <p:cNvSpPr txBox="1"/>
          <p:nvPr>
            <p:ph idx="12" type="sldNum"/>
          </p:nvPr>
        </p:nvSpPr>
        <p:spPr>
          <a:xfrm>
            <a:off x="7620000" y="5687568"/>
            <a:ext cx="7620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cxnSp>
        <p:nvCxnSpPr>
          <p:cNvPr id="69" name="Google Shape;69;p35"/>
          <p:cNvCxnSpPr/>
          <p:nvPr/>
        </p:nvCxnSpPr>
        <p:spPr>
          <a:xfrm rot="5400000">
            <a:off x="1677194" y="2514600"/>
            <a:ext cx="3810000" cy="1588"/>
          </a:xfrm>
          <a:prstGeom prst="straightConnector1">
            <a:avLst/>
          </a:prstGeom>
          <a:noFill/>
          <a:ln cap="flat" cmpd="sng" w="15875">
            <a:solidFill>
              <a:srgbClr val="979797"/>
            </a:solidFill>
            <a:prstDash val="solid"/>
            <a:round/>
            <a:headEnd len="sm" w="sm" type="none"/>
            <a:tailEnd len="sm" w="sm" type="none"/>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캡션 있는 그림" type="picTx">
  <p:cSld name="PICTURE_WITH_CAPTION_TEXT">
    <p:spTree>
      <p:nvGrpSpPr>
        <p:cNvPr id="70" name="Shape 70"/>
        <p:cNvGrpSpPr/>
        <p:nvPr/>
      </p:nvGrpSpPr>
      <p:grpSpPr>
        <a:xfrm>
          <a:off x="0" y="0"/>
          <a:ext cx="0" cy="0"/>
          <a:chOff x="0" y="0"/>
          <a:chExt cx="0" cy="0"/>
        </a:xfrm>
      </p:grpSpPr>
      <p:sp>
        <p:nvSpPr>
          <p:cNvPr id="71" name="Google Shape;71;p36"/>
          <p:cNvSpPr txBox="1"/>
          <p:nvPr>
            <p:ph type="title"/>
          </p:nvPr>
        </p:nvSpPr>
        <p:spPr>
          <a:xfrm>
            <a:off x="758952" y="4572000"/>
            <a:ext cx="6784848" cy="160020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rgbClr val="262626"/>
              </a:buClr>
              <a:buSzPts val="5400"/>
              <a:buFont typeface="Impact"/>
              <a:buNone/>
              <a:defRPr b="0"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36"/>
          <p:cNvSpPr/>
          <p:nvPr>
            <p:ph idx="2" type="pic"/>
          </p:nvPr>
        </p:nvSpPr>
        <p:spPr>
          <a:xfrm>
            <a:off x="777240" y="457200"/>
            <a:ext cx="7543800" cy="2895600"/>
          </a:xfrm>
          <a:prstGeom prst="rect">
            <a:avLst/>
          </a:prstGeom>
          <a:noFill/>
          <a:ln cap="flat" cmpd="sng" w="9525">
            <a:solidFill>
              <a:schemeClr val="dk2"/>
            </a:solidFill>
            <a:prstDash val="solid"/>
            <a:round/>
            <a:headEnd len="sm" w="sm" type="none"/>
            <a:tailEnd len="sm" w="sm" type="none"/>
          </a:ln>
        </p:spPr>
      </p:sp>
      <p:sp>
        <p:nvSpPr>
          <p:cNvPr id="73" name="Google Shape;73;p36"/>
          <p:cNvSpPr txBox="1"/>
          <p:nvPr>
            <p:ph idx="1" type="body"/>
          </p:nvPr>
        </p:nvSpPr>
        <p:spPr>
          <a:xfrm>
            <a:off x="850392" y="3505200"/>
            <a:ext cx="7391400" cy="804862"/>
          </a:xfrm>
          <a:prstGeom prst="rect">
            <a:avLst/>
          </a:prstGeom>
          <a:noFill/>
          <a:ln>
            <a:noFill/>
          </a:ln>
        </p:spPr>
        <p:txBody>
          <a:bodyPr anchorCtr="0" anchor="t" bIns="45700" lIns="91425" spcFirstLastPara="1" rIns="91425" wrap="square" tIns="45700">
            <a:normAutofit/>
          </a:bodyPr>
          <a:lstStyle>
            <a:lvl1pPr indent="-228600" lvl="0" marL="457200" algn="l">
              <a:spcBef>
                <a:spcPts val="360"/>
              </a:spcBef>
              <a:spcAft>
                <a:spcPts val="0"/>
              </a:spcAft>
              <a:buSzPts val="1800"/>
              <a:buNone/>
              <a:defRPr sz="18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4" name="Google Shape;74;p36"/>
          <p:cNvSpPr txBox="1"/>
          <p:nvPr>
            <p:ph idx="10" type="dt"/>
          </p:nvPr>
        </p:nvSpPr>
        <p:spPr>
          <a:xfrm>
            <a:off x="6248400" y="6208776"/>
            <a:ext cx="21336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 name="Google Shape;75;p36"/>
          <p:cNvSpPr txBox="1"/>
          <p:nvPr>
            <p:ph idx="11" type="ftr"/>
          </p:nvPr>
        </p:nvSpPr>
        <p:spPr>
          <a:xfrm>
            <a:off x="761999" y="6208776"/>
            <a:ext cx="487386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36"/>
          <p:cNvSpPr txBox="1"/>
          <p:nvPr>
            <p:ph idx="12" type="sldNum"/>
          </p:nvPr>
        </p:nvSpPr>
        <p:spPr>
          <a:xfrm>
            <a:off x="7620000" y="5687568"/>
            <a:ext cx="7620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2.xml"/><Relationship Id="rId12" Type="http://schemas.openxmlformats.org/officeDocument/2006/relationships/slideLayout" Target="../slideLayouts/slideLayout11.xml"/><Relationship Id="rId1" Type="http://schemas.openxmlformats.org/officeDocument/2006/relationships/image" Target="../media/image2.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27"/>
          <p:cNvSpPr txBox="1"/>
          <p:nvPr>
            <p:ph type="title"/>
          </p:nvPr>
        </p:nvSpPr>
        <p:spPr>
          <a:xfrm>
            <a:off x="762000" y="4572000"/>
            <a:ext cx="6781800" cy="1600200"/>
          </a:xfrm>
          <a:prstGeom prst="rect">
            <a:avLst/>
          </a:prstGeom>
          <a:noFill/>
          <a:ln>
            <a:noFill/>
          </a:ln>
        </p:spPr>
        <p:txBody>
          <a:bodyPr anchorCtr="0" anchor="b" bIns="45700" lIns="91425" spcFirstLastPara="1" rIns="91425" wrap="square" tIns="45700">
            <a:normAutofit/>
          </a:bodyPr>
          <a:lstStyle>
            <a:lvl1pPr lvl="0" marR="0" rtl="0" algn="l">
              <a:spcBef>
                <a:spcPts val="0"/>
              </a:spcBef>
              <a:spcAft>
                <a:spcPts val="0"/>
              </a:spcAft>
              <a:buClr>
                <a:srgbClr val="262626"/>
              </a:buClr>
              <a:buSzPts val="5400"/>
              <a:buFont typeface="Impact"/>
              <a:buNone/>
              <a:defRPr b="0" i="0" sz="5400" u="none" cap="none" strike="noStrike">
                <a:solidFill>
                  <a:srgbClr val="262626"/>
                </a:solidFill>
                <a:latin typeface="Impact"/>
                <a:ea typeface="Impact"/>
                <a:cs typeface="Impact"/>
                <a:sym typeface="Impact"/>
              </a:defRPr>
            </a:lvl1pPr>
            <a:lvl2pPr lvl="1" marR="0" rtl="0" algn="l">
              <a:spcBef>
                <a:spcPts val="0"/>
              </a:spcBef>
              <a:spcAft>
                <a:spcPts val="0"/>
              </a:spcAft>
              <a:buSzPts val="1400"/>
              <a:buNone/>
              <a:defRPr b="0" i="0" sz="1800" u="none" cap="none" strike="noStrike">
                <a:solidFill>
                  <a:schemeClr val="dk2"/>
                </a:solidFill>
              </a:defRPr>
            </a:lvl2pPr>
            <a:lvl3pPr lvl="2" marR="0" rtl="0" algn="l">
              <a:spcBef>
                <a:spcPts val="0"/>
              </a:spcBef>
              <a:spcAft>
                <a:spcPts val="0"/>
              </a:spcAft>
              <a:buSzPts val="1400"/>
              <a:buNone/>
              <a:defRPr b="0" i="0" sz="1800" u="none" cap="none" strike="noStrike">
                <a:solidFill>
                  <a:schemeClr val="dk2"/>
                </a:solidFill>
              </a:defRPr>
            </a:lvl3pPr>
            <a:lvl4pPr lvl="3" marR="0" rtl="0" algn="l">
              <a:spcBef>
                <a:spcPts val="0"/>
              </a:spcBef>
              <a:spcAft>
                <a:spcPts val="0"/>
              </a:spcAft>
              <a:buSzPts val="1400"/>
              <a:buNone/>
              <a:defRPr b="0" i="0" sz="1800" u="none" cap="none" strike="noStrike">
                <a:solidFill>
                  <a:schemeClr val="dk2"/>
                </a:solidFill>
              </a:defRPr>
            </a:lvl4pPr>
            <a:lvl5pPr lvl="4" marR="0" rtl="0" algn="l">
              <a:spcBef>
                <a:spcPts val="0"/>
              </a:spcBef>
              <a:spcAft>
                <a:spcPts val="0"/>
              </a:spcAft>
              <a:buSzPts val="1400"/>
              <a:buNone/>
              <a:defRPr b="0" i="0" sz="1800" u="none" cap="none" strike="noStrike">
                <a:solidFill>
                  <a:schemeClr val="dk2"/>
                </a:solidFill>
              </a:defRPr>
            </a:lvl5pPr>
            <a:lvl6pPr lvl="5" marR="0" rtl="0" algn="l">
              <a:spcBef>
                <a:spcPts val="0"/>
              </a:spcBef>
              <a:spcAft>
                <a:spcPts val="0"/>
              </a:spcAft>
              <a:buSzPts val="1400"/>
              <a:buNone/>
              <a:defRPr b="0" i="0" sz="1800" u="none" cap="none" strike="noStrike">
                <a:solidFill>
                  <a:schemeClr val="dk2"/>
                </a:solidFill>
              </a:defRPr>
            </a:lvl6pPr>
            <a:lvl7pPr lvl="6" marR="0" rtl="0" algn="l">
              <a:spcBef>
                <a:spcPts val="0"/>
              </a:spcBef>
              <a:spcAft>
                <a:spcPts val="0"/>
              </a:spcAft>
              <a:buSzPts val="1400"/>
              <a:buNone/>
              <a:defRPr b="0" i="0" sz="1800" u="none" cap="none" strike="noStrike">
                <a:solidFill>
                  <a:schemeClr val="dk2"/>
                </a:solidFill>
              </a:defRPr>
            </a:lvl7pPr>
            <a:lvl8pPr lvl="7" marR="0" rtl="0" algn="l">
              <a:spcBef>
                <a:spcPts val="0"/>
              </a:spcBef>
              <a:spcAft>
                <a:spcPts val="0"/>
              </a:spcAft>
              <a:buSzPts val="1400"/>
              <a:buNone/>
              <a:defRPr b="0" i="0" sz="1800" u="none" cap="none" strike="noStrike">
                <a:solidFill>
                  <a:schemeClr val="dk2"/>
                </a:solidFill>
              </a:defRPr>
            </a:lvl8pPr>
            <a:lvl9pPr lvl="8" marR="0" rtl="0" algn="l">
              <a:spcBef>
                <a:spcPts val="0"/>
              </a:spcBef>
              <a:spcAft>
                <a:spcPts val="0"/>
              </a:spcAft>
              <a:buSzPts val="1400"/>
              <a:buNone/>
              <a:defRPr b="0" i="0" sz="1800" u="none" cap="none" strike="noStrike">
                <a:solidFill>
                  <a:schemeClr val="dk2"/>
                </a:solidFill>
              </a:defRPr>
            </a:lvl9pPr>
          </a:lstStyle>
          <a:p/>
        </p:txBody>
      </p:sp>
      <p:sp>
        <p:nvSpPr>
          <p:cNvPr id="7" name="Google Shape;7;p27"/>
          <p:cNvSpPr txBox="1"/>
          <p:nvPr>
            <p:ph idx="1" type="body"/>
          </p:nvPr>
        </p:nvSpPr>
        <p:spPr>
          <a:xfrm>
            <a:off x="762000" y="685800"/>
            <a:ext cx="7543800" cy="3886200"/>
          </a:xfrm>
          <a:prstGeom prst="rect">
            <a:avLst/>
          </a:prstGeom>
          <a:noFill/>
          <a:ln>
            <a:noFill/>
          </a:ln>
        </p:spPr>
        <p:txBody>
          <a:bodyPr anchorCtr="0" anchor="ctr" bIns="45700" lIns="91425" spcFirstLastPara="1" rIns="91425" wrap="square" tIns="45700">
            <a:normAutofit/>
          </a:bodyPr>
          <a:lstStyle>
            <a:lvl1pPr indent="-381000" lvl="0" marL="457200" marR="0" rtl="0" algn="l">
              <a:spcBef>
                <a:spcPts val="480"/>
              </a:spcBef>
              <a:spcAft>
                <a:spcPts val="0"/>
              </a:spcAft>
              <a:buClr>
                <a:schemeClr val="accent1"/>
              </a:buClr>
              <a:buSzPts val="2400"/>
              <a:buFont typeface="Arial"/>
              <a:buChar char="•"/>
              <a:defRPr b="0" i="0" sz="2400" u="none" cap="none" strike="noStrike">
                <a:solidFill>
                  <a:schemeClr val="dk2"/>
                </a:solidFill>
                <a:latin typeface="Times New Roman"/>
                <a:ea typeface="Times New Roman"/>
                <a:cs typeface="Times New Roman"/>
                <a:sym typeface="Times New Roman"/>
              </a:defRPr>
            </a:lvl1pPr>
            <a:lvl2pPr indent="-368300" lvl="1" marL="914400" marR="0" rtl="0" algn="l">
              <a:spcBef>
                <a:spcPts val="440"/>
              </a:spcBef>
              <a:spcAft>
                <a:spcPts val="0"/>
              </a:spcAft>
              <a:buClr>
                <a:schemeClr val="accent1"/>
              </a:buClr>
              <a:buSzPts val="2200"/>
              <a:buFont typeface="Arial"/>
              <a:buChar char="•"/>
              <a:defRPr b="0" i="0" sz="2200" u="none" cap="none" strike="noStrike">
                <a:solidFill>
                  <a:schemeClr val="dk2"/>
                </a:solidFill>
                <a:latin typeface="Times New Roman"/>
                <a:ea typeface="Times New Roman"/>
                <a:cs typeface="Times New Roman"/>
                <a:sym typeface="Times New Roman"/>
              </a:defRPr>
            </a:lvl2pPr>
            <a:lvl3pPr indent="-355600" lvl="2" marL="1371600" marR="0" rtl="0" algn="l">
              <a:spcBef>
                <a:spcPts val="400"/>
              </a:spcBef>
              <a:spcAft>
                <a:spcPts val="0"/>
              </a:spcAft>
              <a:buClr>
                <a:schemeClr val="accent1"/>
              </a:buClr>
              <a:buSzPts val="2000"/>
              <a:buFont typeface="Arial"/>
              <a:buChar char="•"/>
              <a:defRPr b="0" i="0" sz="2000" u="none" cap="none" strike="noStrike">
                <a:solidFill>
                  <a:schemeClr val="dk2"/>
                </a:solidFill>
                <a:latin typeface="Times New Roman"/>
                <a:ea typeface="Times New Roman"/>
                <a:cs typeface="Times New Roman"/>
                <a:sym typeface="Times New Roman"/>
              </a:defRPr>
            </a:lvl3pPr>
            <a:lvl4pPr indent="-342900" lvl="3" marL="1828800" marR="0" rtl="0" algn="l">
              <a:spcBef>
                <a:spcPts val="360"/>
              </a:spcBef>
              <a:spcAft>
                <a:spcPts val="0"/>
              </a:spcAft>
              <a:buClr>
                <a:schemeClr val="accent1"/>
              </a:buClr>
              <a:buSzPts val="1800"/>
              <a:buFont typeface="Arial"/>
              <a:buChar char="•"/>
              <a:defRPr b="0" i="0" sz="1800" u="none" cap="none" strike="noStrike">
                <a:solidFill>
                  <a:schemeClr val="dk2"/>
                </a:solidFill>
                <a:latin typeface="Times New Roman"/>
                <a:ea typeface="Times New Roman"/>
                <a:cs typeface="Times New Roman"/>
                <a:sym typeface="Times New Roman"/>
              </a:defRPr>
            </a:lvl4pPr>
            <a:lvl5pPr indent="-342900" lvl="4" marL="2286000" marR="0" rtl="0" algn="l">
              <a:spcBef>
                <a:spcPts val="360"/>
              </a:spcBef>
              <a:spcAft>
                <a:spcPts val="0"/>
              </a:spcAft>
              <a:buClr>
                <a:schemeClr val="accent1"/>
              </a:buClr>
              <a:buSzPts val="1800"/>
              <a:buFont typeface="Arial"/>
              <a:buChar char="•"/>
              <a:defRPr b="0" i="0" sz="1800" u="none" cap="none" strike="noStrike">
                <a:solidFill>
                  <a:schemeClr val="dk2"/>
                </a:solidFill>
                <a:latin typeface="Times New Roman"/>
                <a:ea typeface="Times New Roman"/>
                <a:cs typeface="Times New Roman"/>
                <a:sym typeface="Times New Roman"/>
              </a:defRPr>
            </a:lvl5pPr>
            <a:lvl6pPr indent="-330200" lvl="5" marL="2743200" marR="0" rtl="0" algn="l">
              <a:spcBef>
                <a:spcPts val="320"/>
              </a:spcBef>
              <a:spcAft>
                <a:spcPts val="0"/>
              </a:spcAft>
              <a:buClr>
                <a:schemeClr val="accent1"/>
              </a:buClr>
              <a:buSzPts val="1600"/>
              <a:buFont typeface="Arial"/>
              <a:buChar char="•"/>
              <a:defRPr b="0" i="0" sz="1600" u="none" cap="none" strike="noStrike">
                <a:solidFill>
                  <a:schemeClr val="dk2"/>
                </a:solidFill>
                <a:latin typeface="Times New Roman"/>
                <a:ea typeface="Times New Roman"/>
                <a:cs typeface="Times New Roman"/>
                <a:sym typeface="Times New Roman"/>
              </a:defRPr>
            </a:lvl6pPr>
            <a:lvl7pPr indent="-330200" lvl="6" marL="3200400" marR="0" rtl="0" algn="l">
              <a:spcBef>
                <a:spcPts val="320"/>
              </a:spcBef>
              <a:spcAft>
                <a:spcPts val="0"/>
              </a:spcAft>
              <a:buClr>
                <a:schemeClr val="accent1"/>
              </a:buClr>
              <a:buSzPts val="1600"/>
              <a:buFont typeface="Arial"/>
              <a:buChar char="•"/>
              <a:defRPr b="0" i="0" sz="1600" u="none" cap="none" strike="noStrike">
                <a:solidFill>
                  <a:schemeClr val="dk2"/>
                </a:solidFill>
                <a:latin typeface="Times New Roman"/>
                <a:ea typeface="Times New Roman"/>
                <a:cs typeface="Times New Roman"/>
                <a:sym typeface="Times New Roman"/>
              </a:defRPr>
            </a:lvl7pPr>
            <a:lvl8pPr indent="-330200" lvl="7" marL="3657600" marR="0" rtl="0" algn="l">
              <a:spcBef>
                <a:spcPts val="320"/>
              </a:spcBef>
              <a:spcAft>
                <a:spcPts val="0"/>
              </a:spcAft>
              <a:buClr>
                <a:schemeClr val="accent1"/>
              </a:buClr>
              <a:buSzPts val="1600"/>
              <a:buFont typeface="Arial"/>
              <a:buChar char="•"/>
              <a:defRPr b="0" i="0" sz="1600" u="none" cap="none" strike="noStrike">
                <a:solidFill>
                  <a:schemeClr val="dk2"/>
                </a:solidFill>
                <a:latin typeface="Times New Roman"/>
                <a:ea typeface="Times New Roman"/>
                <a:cs typeface="Times New Roman"/>
                <a:sym typeface="Times New Roman"/>
              </a:defRPr>
            </a:lvl8pPr>
            <a:lvl9pPr indent="-330200" lvl="8" marL="4114800" marR="0" rtl="0" algn="l">
              <a:spcBef>
                <a:spcPts val="320"/>
              </a:spcBef>
              <a:spcAft>
                <a:spcPts val="0"/>
              </a:spcAft>
              <a:buClr>
                <a:schemeClr val="accent1"/>
              </a:buClr>
              <a:buSzPts val="1600"/>
              <a:buFont typeface="Arial"/>
              <a:buChar char="•"/>
              <a:defRPr b="0" i="0" sz="1600" u="none" cap="none" strike="noStrike">
                <a:solidFill>
                  <a:schemeClr val="dk2"/>
                </a:solidFill>
                <a:latin typeface="Times New Roman"/>
                <a:ea typeface="Times New Roman"/>
                <a:cs typeface="Times New Roman"/>
                <a:sym typeface="Times New Roman"/>
              </a:defRPr>
            </a:lvl9pPr>
          </a:lstStyle>
          <a:p/>
        </p:txBody>
      </p:sp>
      <p:sp>
        <p:nvSpPr>
          <p:cNvPr id="8" name="Google Shape;8;p27"/>
          <p:cNvSpPr txBox="1"/>
          <p:nvPr>
            <p:ph idx="10" type="dt"/>
          </p:nvPr>
        </p:nvSpPr>
        <p:spPr>
          <a:xfrm>
            <a:off x="6248400" y="6208776"/>
            <a:ext cx="2133600" cy="365125"/>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b="1" i="0" sz="1200" u="none" cap="none" strike="noStrike">
                <a:solidFill>
                  <a:srgbClr val="444444"/>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9" name="Google Shape;9;p27"/>
          <p:cNvSpPr txBox="1"/>
          <p:nvPr>
            <p:ph idx="11" type="ftr"/>
          </p:nvPr>
        </p:nvSpPr>
        <p:spPr>
          <a:xfrm>
            <a:off x="761999" y="6208776"/>
            <a:ext cx="4873869"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1200" u="none" cap="none" strike="noStrike">
                <a:solidFill>
                  <a:srgbClr val="444444"/>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0" name="Google Shape;10;p27"/>
          <p:cNvSpPr txBox="1"/>
          <p:nvPr>
            <p:ph idx="12" type="sldNum"/>
          </p:nvPr>
        </p:nvSpPr>
        <p:spPr>
          <a:xfrm>
            <a:off x="7620000" y="5687568"/>
            <a:ext cx="7620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2400" u="none" cap="none" strike="noStrike">
                <a:solidFill>
                  <a:srgbClr val="262626"/>
                </a:solidFill>
                <a:latin typeface="Impact"/>
                <a:ea typeface="Impact"/>
                <a:cs typeface="Impact"/>
                <a:sym typeface="Impact"/>
              </a:defRPr>
            </a:lvl1pPr>
            <a:lvl2pPr indent="0" lvl="1" marL="0" marR="0" rtl="0" algn="r">
              <a:spcBef>
                <a:spcPts val="0"/>
              </a:spcBef>
              <a:buNone/>
              <a:defRPr b="0" i="0" sz="2400" u="none" cap="none" strike="noStrike">
                <a:solidFill>
                  <a:srgbClr val="262626"/>
                </a:solidFill>
                <a:latin typeface="Impact"/>
                <a:ea typeface="Impact"/>
                <a:cs typeface="Impact"/>
                <a:sym typeface="Impact"/>
              </a:defRPr>
            </a:lvl2pPr>
            <a:lvl3pPr indent="0" lvl="2" marL="0" marR="0" rtl="0" algn="r">
              <a:spcBef>
                <a:spcPts val="0"/>
              </a:spcBef>
              <a:buNone/>
              <a:defRPr b="0" i="0" sz="2400" u="none" cap="none" strike="noStrike">
                <a:solidFill>
                  <a:srgbClr val="262626"/>
                </a:solidFill>
                <a:latin typeface="Impact"/>
                <a:ea typeface="Impact"/>
                <a:cs typeface="Impact"/>
                <a:sym typeface="Impact"/>
              </a:defRPr>
            </a:lvl3pPr>
            <a:lvl4pPr indent="0" lvl="3" marL="0" marR="0" rtl="0" algn="r">
              <a:spcBef>
                <a:spcPts val="0"/>
              </a:spcBef>
              <a:buNone/>
              <a:defRPr b="0" i="0" sz="2400" u="none" cap="none" strike="noStrike">
                <a:solidFill>
                  <a:srgbClr val="262626"/>
                </a:solidFill>
                <a:latin typeface="Impact"/>
                <a:ea typeface="Impact"/>
                <a:cs typeface="Impact"/>
                <a:sym typeface="Impact"/>
              </a:defRPr>
            </a:lvl4pPr>
            <a:lvl5pPr indent="0" lvl="4" marL="0" marR="0" rtl="0" algn="r">
              <a:spcBef>
                <a:spcPts val="0"/>
              </a:spcBef>
              <a:buNone/>
              <a:defRPr b="0" i="0" sz="2400" u="none" cap="none" strike="noStrike">
                <a:solidFill>
                  <a:srgbClr val="262626"/>
                </a:solidFill>
                <a:latin typeface="Impact"/>
                <a:ea typeface="Impact"/>
                <a:cs typeface="Impact"/>
                <a:sym typeface="Impact"/>
              </a:defRPr>
            </a:lvl5pPr>
            <a:lvl6pPr indent="0" lvl="5" marL="0" marR="0" rtl="0" algn="r">
              <a:spcBef>
                <a:spcPts val="0"/>
              </a:spcBef>
              <a:buNone/>
              <a:defRPr b="0" i="0" sz="2400" u="none" cap="none" strike="noStrike">
                <a:solidFill>
                  <a:srgbClr val="262626"/>
                </a:solidFill>
                <a:latin typeface="Impact"/>
                <a:ea typeface="Impact"/>
                <a:cs typeface="Impact"/>
                <a:sym typeface="Impact"/>
              </a:defRPr>
            </a:lvl6pPr>
            <a:lvl7pPr indent="0" lvl="6" marL="0" marR="0" rtl="0" algn="r">
              <a:spcBef>
                <a:spcPts val="0"/>
              </a:spcBef>
              <a:buNone/>
              <a:defRPr b="0" i="0" sz="2400" u="none" cap="none" strike="noStrike">
                <a:solidFill>
                  <a:srgbClr val="262626"/>
                </a:solidFill>
                <a:latin typeface="Impact"/>
                <a:ea typeface="Impact"/>
                <a:cs typeface="Impact"/>
                <a:sym typeface="Impact"/>
              </a:defRPr>
            </a:lvl7pPr>
            <a:lvl8pPr indent="0" lvl="7" marL="0" marR="0" rtl="0" algn="r">
              <a:spcBef>
                <a:spcPts val="0"/>
              </a:spcBef>
              <a:buNone/>
              <a:defRPr b="0" i="0" sz="2400" u="none" cap="none" strike="noStrike">
                <a:solidFill>
                  <a:srgbClr val="262626"/>
                </a:solidFill>
                <a:latin typeface="Impact"/>
                <a:ea typeface="Impact"/>
                <a:cs typeface="Impact"/>
                <a:sym typeface="Impact"/>
              </a:defRPr>
            </a:lvl8pPr>
            <a:lvl9pPr indent="0" lvl="8" marL="0" marR="0" rtl="0" algn="r">
              <a:spcBef>
                <a:spcPts val="0"/>
              </a:spcBef>
              <a:buNone/>
              <a:defRPr b="0" i="0" sz="2400" u="none" cap="none" strike="noStrike">
                <a:solidFill>
                  <a:srgbClr val="262626"/>
                </a:solidFill>
                <a:latin typeface="Impact"/>
                <a:ea typeface="Impact"/>
                <a:cs typeface="Impact"/>
                <a:sym typeface="Impact"/>
              </a:defRPr>
            </a:lvl9pPr>
          </a:lstStyle>
          <a:p>
            <a:pPr indent="0" lvl="0" marL="0" rtl="0" algn="r">
              <a:spcBef>
                <a:spcPts val="0"/>
              </a:spcBef>
              <a:spcAft>
                <a:spcPts val="0"/>
              </a:spcAft>
              <a:buNone/>
            </a:pPr>
            <a:fld id="{00000000-1234-1234-1234-123412341234}" type="slidenum">
              <a:rPr lang="en-US"/>
              <a:t>‹#›</a:t>
            </a:fld>
            <a:endParaRPr/>
          </a:p>
        </p:txBody>
      </p:sp>
      <p:sp>
        <p:nvSpPr>
          <p:cNvPr id="11" name="Google Shape;11;p27"/>
          <p:cNvSpPr/>
          <p:nvPr/>
        </p:nvSpPr>
        <p:spPr>
          <a:xfrm>
            <a:off x="777240" y="0"/>
            <a:ext cx="7543800" cy="381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Times New Roman"/>
              <a:ea typeface="Times New Roman"/>
              <a:cs typeface="Times New Roman"/>
              <a:sym typeface="Times New Roman"/>
            </a:endParaRPr>
          </a:p>
        </p:txBody>
      </p:sp>
      <p:sp>
        <p:nvSpPr>
          <p:cNvPr id="12" name="Google Shape;12;p27"/>
          <p:cNvSpPr/>
          <p:nvPr/>
        </p:nvSpPr>
        <p:spPr>
          <a:xfrm>
            <a:off x="777240" y="6172200"/>
            <a:ext cx="7543800" cy="27432"/>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4.png"/><Relationship Id="rId4" Type="http://schemas.openxmlformats.org/officeDocument/2006/relationships/image" Target="../media/image28.png"/><Relationship Id="rId5" Type="http://schemas.openxmlformats.org/officeDocument/2006/relationships/image" Target="../media/image25.png"/><Relationship Id="rId6" Type="http://schemas.openxmlformats.org/officeDocument/2006/relationships/image" Target="../media/image23.png"/><Relationship Id="rId7" Type="http://schemas.openxmlformats.org/officeDocument/2006/relationships/image" Target="../media/image3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33.png"/><Relationship Id="rId4" Type="http://schemas.openxmlformats.org/officeDocument/2006/relationships/image" Target="../media/image30.png"/><Relationship Id="rId5" Type="http://schemas.openxmlformats.org/officeDocument/2006/relationships/image" Target="../media/image29.png"/></Relationships>
</file>

<file path=ppt/slides/_rels/slide13.xml.rels><?xml version="1.0" encoding="UTF-8" standalone="yes"?><Relationships xmlns="http://schemas.openxmlformats.org/package/2006/relationships"><Relationship Id="rId10" Type="http://schemas.openxmlformats.org/officeDocument/2006/relationships/image" Target="../media/image38.png"/><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6.png"/><Relationship Id="rId4" Type="http://schemas.openxmlformats.org/officeDocument/2006/relationships/image" Target="../media/image31.png"/><Relationship Id="rId9" Type="http://schemas.openxmlformats.org/officeDocument/2006/relationships/image" Target="../media/image36.png"/><Relationship Id="rId5" Type="http://schemas.openxmlformats.org/officeDocument/2006/relationships/image" Target="../media/image39.png"/><Relationship Id="rId6" Type="http://schemas.openxmlformats.org/officeDocument/2006/relationships/image" Target="../media/image35.png"/><Relationship Id="rId7" Type="http://schemas.openxmlformats.org/officeDocument/2006/relationships/image" Target="../media/image32.png"/><Relationship Id="rId8" Type="http://schemas.openxmlformats.org/officeDocument/2006/relationships/image" Target="../media/image3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41.png"/><Relationship Id="rId4" Type="http://schemas.openxmlformats.org/officeDocument/2006/relationships/image" Target="../media/image58.png"/><Relationship Id="rId9" Type="http://schemas.openxmlformats.org/officeDocument/2006/relationships/image" Target="../media/image42.png"/><Relationship Id="rId5" Type="http://schemas.openxmlformats.org/officeDocument/2006/relationships/image" Target="../media/image40.png"/><Relationship Id="rId6" Type="http://schemas.openxmlformats.org/officeDocument/2006/relationships/image" Target="../media/image45.png"/><Relationship Id="rId7" Type="http://schemas.openxmlformats.org/officeDocument/2006/relationships/image" Target="../media/image44.png"/><Relationship Id="rId8" Type="http://schemas.openxmlformats.org/officeDocument/2006/relationships/image" Target="../media/image4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5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4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5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4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5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hyperlink" Target="https://data.cityofnewyork.us/Health/HIV-AIDS-Diagnoses-by-Neighborhood-Sex-and-Race-Et/ykvb-493p" TargetMode="External"/><Relationship Id="rId4" Type="http://schemas.openxmlformats.org/officeDocument/2006/relationships/image" Target="../media/image1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4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4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50.png"/><Relationship Id="rId4" Type="http://schemas.openxmlformats.org/officeDocument/2006/relationships/image" Target="../media/image53.png"/><Relationship Id="rId5" Type="http://schemas.openxmlformats.org/officeDocument/2006/relationships/image" Target="../media/image60.png"/><Relationship Id="rId6" Type="http://schemas.openxmlformats.org/officeDocument/2006/relationships/image" Target="../media/image5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56.png"/><Relationship Id="rId4" Type="http://schemas.openxmlformats.org/officeDocument/2006/relationships/image" Target="../media/image6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57.png"/><Relationship Id="rId4" Type="http://schemas.openxmlformats.org/officeDocument/2006/relationships/image" Target="../media/image6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63.png"/><Relationship Id="rId4" Type="http://schemas.openxmlformats.org/officeDocument/2006/relationships/image" Target="../media/image59.png"/><Relationship Id="rId5" Type="http://schemas.openxmlformats.org/officeDocument/2006/relationships/image" Target="../media/image65.png"/><Relationship Id="rId6" Type="http://schemas.openxmlformats.org/officeDocument/2006/relationships/image" Target="../media/image66.png"/><Relationship Id="rId7" Type="http://schemas.openxmlformats.org/officeDocument/2006/relationships/image" Target="../media/image6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6.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2.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9.png"/><Relationship Id="rId4" Type="http://schemas.openxmlformats.org/officeDocument/2006/relationships/image" Target="../media/image5.png"/><Relationship Id="rId5" Type="http://schemas.openxmlformats.org/officeDocument/2006/relationships/image" Target="../media/image13.png"/><Relationship Id="rId6" Type="http://schemas.openxmlformats.org/officeDocument/2006/relationships/image" Target="../media/image8.png"/><Relationship Id="rId7" Type="http://schemas.openxmlformats.org/officeDocument/2006/relationships/image" Target="../media/image1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0.png"/><Relationship Id="rId4" Type="http://schemas.openxmlformats.org/officeDocument/2006/relationships/image" Target="../media/image7.png"/><Relationship Id="rId5"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8.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5.png"/><Relationship Id="rId4" Type="http://schemas.openxmlformats.org/officeDocument/2006/relationships/image" Target="../media/image19.png"/><Relationship Id="rId5" Type="http://schemas.openxmlformats.org/officeDocument/2006/relationships/image" Target="../media/image20.png"/><Relationship Id="rId6" Type="http://schemas.openxmlformats.org/officeDocument/2006/relationships/image" Target="../media/image21.png"/><Relationship Id="rId7"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
          <p:cNvSpPr txBox="1"/>
          <p:nvPr>
            <p:ph type="ctrTitle"/>
          </p:nvPr>
        </p:nvSpPr>
        <p:spPr>
          <a:xfrm>
            <a:off x="762000" y="174475"/>
            <a:ext cx="7543800" cy="45498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rgbClr val="262626"/>
              </a:buClr>
              <a:buSzPts val="11500"/>
              <a:buFont typeface="Impact"/>
              <a:buNone/>
            </a:pPr>
            <a:r>
              <a:rPr lang="en-US" sz="11500"/>
              <a:t>HIV</a:t>
            </a:r>
            <a:br>
              <a:rPr lang="en-US"/>
            </a:br>
            <a:r>
              <a:rPr lang="en-US" sz="5600"/>
              <a:t>(human immunodeficiency virus)</a:t>
            </a:r>
            <a:endParaRPr sz="5600"/>
          </a:p>
        </p:txBody>
      </p:sp>
      <p:sp>
        <p:nvSpPr>
          <p:cNvPr id="94" name="Google Shape;94;p1"/>
          <p:cNvSpPr txBox="1"/>
          <p:nvPr>
            <p:ph idx="1" type="subTitle"/>
          </p:nvPr>
        </p:nvSpPr>
        <p:spPr>
          <a:xfrm>
            <a:off x="800100" y="5033075"/>
            <a:ext cx="7543800" cy="1295400"/>
          </a:xfrm>
          <a:prstGeom prst="rect">
            <a:avLst/>
          </a:prstGeom>
          <a:noFill/>
          <a:ln>
            <a:noFill/>
          </a:ln>
        </p:spPr>
        <p:txBody>
          <a:bodyPr anchorCtr="0" anchor="t" bIns="45700" lIns="91425" spcFirstLastPara="1" rIns="91425" wrap="square" tIns="45700">
            <a:normAutofit fontScale="70000" lnSpcReduction="20000"/>
          </a:bodyPr>
          <a:lstStyle/>
          <a:p>
            <a:pPr indent="0" lvl="0" marL="0" rtl="0" algn="r">
              <a:spcBef>
                <a:spcPts val="0"/>
              </a:spcBef>
              <a:spcAft>
                <a:spcPts val="0"/>
              </a:spcAft>
              <a:buSzPct val="100000"/>
              <a:buNone/>
            </a:pPr>
            <a:r>
              <a:rPr lang="en-US"/>
              <a:t>Mohammad Bayat</a:t>
            </a:r>
            <a:endParaRPr/>
          </a:p>
          <a:p>
            <a:pPr indent="0" lvl="0" marL="0" rtl="0" algn="r">
              <a:spcBef>
                <a:spcPts val="518"/>
              </a:spcBef>
              <a:spcAft>
                <a:spcPts val="0"/>
              </a:spcAft>
              <a:buSzPct val="100000"/>
              <a:buNone/>
            </a:pPr>
            <a:r>
              <a:rPr lang="en-US"/>
              <a:t>Joanne Pyo</a:t>
            </a:r>
            <a:endParaRPr/>
          </a:p>
          <a:p>
            <a:pPr indent="0" lvl="0" marL="0" rtl="0" algn="r">
              <a:spcBef>
                <a:spcPts val="518"/>
              </a:spcBef>
              <a:spcAft>
                <a:spcPts val="0"/>
              </a:spcAft>
              <a:buSzPct val="100000"/>
              <a:buNone/>
            </a:pPr>
            <a:r>
              <a:rPr lang="en-US"/>
              <a:t>Akil Bhuiyan</a:t>
            </a:r>
            <a:endParaRPr/>
          </a:p>
          <a:p>
            <a:pPr indent="0" lvl="0" marL="0" rtl="0" algn="l">
              <a:spcBef>
                <a:spcPts val="518"/>
              </a:spcBef>
              <a:spcAft>
                <a:spcPts val="0"/>
              </a:spcAft>
              <a:buSzPct val="100000"/>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11"/>
          <p:cNvSpPr txBox="1"/>
          <p:nvPr>
            <p:ph type="title"/>
          </p:nvPr>
        </p:nvSpPr>
        <p:spPr>
          <a:xfrm>
            <a:off x="762000" y="381000"/>
            <a:ext cx="5943600" cy="533400"/>
          </a:xfrm>
          <a:prstGeom prst="rect">
            <a:avLst/>
          </a:prstGeom>
          <a:noFill/>
          <a:ln>
            <a:noFill/>
          </a:ln>
        </p:spPr>
        <p:txBody>
          <a:bodyPr anchorCtr="0" anchor="b" bIns="45700" lIns="91425" spcFirstLastPara="1" rIns="91425" wrap="square" tIns="45700">
            <a:normAutofit fontScale="90000"/>
          </a:bodyPr>
          <a:lstStyle/>
          <a:p>
            <a:pPr indent="0" lvl="0" marL="0" rtl="0" algn="l">
              <a:spcBef>
                <a:spcPts val="0"/>
              </a:spcBef>
              <a:spcAft>
                <a:spcPts val="0"/>
              </a:spcAft>
              <a:buClr>
                <a:srgbClr val="262626"/>
              </a:buClr>
              <a:buSzPct val="100000"/>
              <a:buFont typeface="Impact"/>
              <a:buNone/>
            </a:pPr>
            <a:r>
              <a:rPr lang="en-US" sz="3000"/>
              <a:t>Boxplot</a:t>
            </a:r>
            <a:endParaRPr sz="3000"/>
          </a:p>
        </p:txBody>
      </p:sp>
      <p:sp>
        <p:nvSpPr>
          <p:cNvPr id="167" name="Google Shape;167;p11"/>
          <p:cNvSpPr txBox="1"/>
          <p:nvPr>
            <p:ph idx="1" type="body"/>
          </p:nvPr>
        </p:nvSpPr>
        <p:spPr>
          <a:xfrm>
            <a:off x="838200" y="1447800"/>
            <a:ext cx="7543800" cy="3886200"/>
          </a:xfrm>
          <a:prstGeom prst="rect">
            <a:avLst/>
          </a:prstGeom>
          <a:noFill/>
          <a:ln>
            <a:noFill/>
          </a:ln>
        </p:spPr>
        <p:txBody>
          <a:bodyPr anchorCtr="0" anchor="ctr" bIns="45700" lIns="91425" spcFirstLastPara="1" rIns="91425" wrap="square" tIns="45700">
            <a:normAutofit/>
          </a:bodyPr>
          <a:lstStyle/>
          <a:p>
            <a:pPr indent="-121920" lvl="0" marL="274320" rtl="0" algn="l">
              <a:spcBef>
                <a:spcPts val="0"/>
              </a:spcBef>
              <a:spcAft>
                <a:spcPts val="0"/>
              </a:spcAft>
              <a:buSzPts val="2400"/>
              <a:buNone/>
            </a:pPr>
            <a:r>
              <a:t/>
            </a:r>
            <a:endParaRPr/>
          </a:p>
        </p:txBody>
      </p:sp>
      <p:pic>
        <p:nvPicPr>
          <p:cNvPr id="168" name="Google Shape;168;p11"/>
          <p:cNvPicPr preferRelativeResize="0"/>
          <p:nvPr/>
        </p:nvPicPr>
        <p:blipFill rotWithShape="1">
          <a:blip r:embed="rId3">
            <a:alphaModFix/>
          </a:blip>
          <a:srcRect b="0" l="0" r="0" t="0"/>
          <a:stretch/>
        </p:blipFill>
        <p:spPr>
          <a:xfrm>
            <a:off x="1219200" y="990600"/>
            <a:ext cx="6629400" cy="5073857"/>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12"/>
          <p:cNvSpPr txBox="1"/>
          <p:nvPr>
            <p:ph idx="1" type="body"/>
          </p:nvPr>
        </p:nvSpPr>
        <p:spPr>
          <a:xfrm>
            <a:off x="0" y="1600200"/>
            <a:ext cx="2895600" cy="4419600"/>
          </a:xfrm>
          <a:prstGeom prst="rect">
            <a:avLst/>
          </a:prstGeom>
          <a:noFill/>
          <a:ln>
            <a:noFill/>
          </a:ln>
        </p:spPr>
        <p:txBody>
          <a:bodyPr anchorCtr="0" anchor="ctr" bIns="45700" lIns="91425" spcFirstLastPara="1" rIns="91425" wrap="square" tIns="45700">
            <a:normAutofit/>
          </a:bodyPr>
          <a:lstStyle/>
          <a:p>
            <a:pPr indent="-274320" lvl="0" marL="274320" rtl="0" algn="l">
              <a:spcBef>
                <a:spcPts val="0"/>
              </a:spcBef>
              <a:spcAft>
                <a:spcPts val="0"/>
              </a:spcAft>
              <a:buSzPts val="1500"/>
              <a:buChar char="•"/>
            </a:pPr>
            <a:r>
              <a:rPr lang="en-US" sz="1500"/>
              <a:t>1. NEIGHBORHOOD     X      NUM_HIV_DIAGNO             = Bedford Stuyvesant-Crown Heights.</a:t>
            </a:r>
            <a:endParaRPr/>
          </a:p>
          <a:p>
            <a:pPr indent="-179070" lvl="0" marL="274320" rtl="0" algn="l">
              <a:spcBef>
                <a:spcPts val="300"/>
              </a:spcBef>
              <a:spcAft>
                <a:spcPts val="0"/>
              </a:spcAft>
              <a:buSzPts val="1500"/>
              <a:buNone/>
            </a:pPr>
            <a:r>
              <a:t/>
            </a:r>
            <a:endParaRPr sz="1500"/>
          </a:p>
          <a:p>
            <a:pPr indent="0" lvl="0" marL="0" rtl="0" algn="l">
              <a:spcBef>
                <a:spcPts val="300"/>
              </a:spcBef>
              <a:spcAft>
                <a:spcPts val="0"/>
              </a:spcAft>
              <a:buSzPts val="1500"/>
              <a:buNone/>
            </a:pPr>
            <a:r>
              <a:t/>
            </a:r>
            <a:endParaRPr sz="1500"/>
          </a:p>
          <a:p>
            <a:pPr indent="-274320" lvl="0" marL="274320" rtl="0" algn="l">
              <a:spcBef>
                <a:spcPts val="300"/>
              </a:spcBef>
              <a:spcAft>
                <a:spcPts val="0"/>
              </a:spcAft>
              <a:buSzPts val="1500"/>
              <a:buChar char="•"/>
            </a:pPr>
            <a:r>
              <a:rPr lang="en-US" sz="1500"/>
              <a:t>2. NEIGHBORHOOD     X     HIV_per_population                = Chelsea-Clinton.</a:t>
            </a:r>
            <a:endParaRPr/>
          </a:p>
          <a:p>
            <a:pPr indent="0" lvl="0" marL="0" rtl="0" algn="l">
              <a:spcBef>
                <a:spcPts val="300"/>
              </a:spcBef>
              <a:spcAft>
                <a:spcPts val="0"/>
              </a:spcAft>
              <a:buSzPts val="1500"/>
              <a:buNone/>
            </a:pPr>
            <a:r>
              <a:t/>
            </a:r>
            <a:endParaRPr sz="1500"/>
          </a:p>
          <a:p>
            <a:pPr indent="-274320" lvl="0" marL="274320" rtl="0" algn="l">
              <a:spcBef>
                <a:spcPts val="300"/>
              </a:spcBef>
              <a:spcAft>
                <a:spcPts val="0"/>
              </a:spcAft>
              <a:buSzPts val="1500"/>
              <a:buChar char="•"/>
            </a:pPr>
            <a:r>
              <a:rPr lang="en-US" sz="1500"/>
              <a:t>3. NEIGHBORHOOD     X     Num_HIV/AIDs_Digno          = Bedford Stuyvesant-Crown Heights.</a:t>
            </a:r>
            <a:endParaRPr sz="1500"/>
          </a:p>
        </p:txBody>
      </p:sp>
      <p:pic>
        <p:nvPicPr>
          <p:cNvPr id="174" name="Google Shape;174;p12"/>
          <p:cNvPicPr preferRelativeResize="0"/>
          <p:nvPr/>
        </p:nvPicPr>
        <p:blipFill rotWithShape="1">
          <a:blip r:embed="rId3">
            <a:alphaModFix/>
          </a:blip>
          <a:srcRect b="0" l="0" r="0" t="0"/>
          <a:stretch/>
        </p:blipFill>
        <p:spPr>
          <a:xfrm>
            <a:off x="190500" y="76200"/>
            <a:ext cx="8759825" cy="333375"/>
          </a:xfrm>
          <a:prstGeom prst="rect">
            <a:avLst/>
          </a:prstGeom>
          <a:noFill/>
          <a:ln>
            <a:noFill/>
          </a:ln>
        </p:spPr>
      </p:pic>
      <p:pic>
        <p:nvPicPr>
          <p:cNvPr id="175" name="Google Shape;175;p12"/>
          <p:cNvPicPr preferRelativeResize="0"/>
          <p:nvPr/>
        </p:nvPicPr>
        <p:blipFill rotWithShape="1">
          <a:blip r:embed="rId4">
            <a:alphaModFix/>
          </a:blip>
          <a:srcRect b="0" l="0" r="0" t="0"/>
          <a:stretch/>
        </p:blipFill>
        <p:spPr>
          <a:xfrm>
            <a:off x="190500" y="533400"/>
            <a:ext cx="2705100" cy="731707"/>
          </a:xfrm>
          <a:prstGeom prst="rect">
            <a:avLst/>
          </a:prstGeom>
          <a:noFill/>
          <a:ln>
            <a:noFill/>
          </a:ln>
        </p:spPr>
      </p:pic>
      <p:pic>
        <p:nvPicPr>
          <p:cNvPr id="176" name="Google Shape;176;p12"/>
          <p:cNvPicPr preferRelativeResize="0"/>
          <p:nvPr/>
        </p:nvPicPr>
        <p:blipFill rotWithShape="1">
          <a:blip r:embed="rId5">
            <a:alphaModFix/>
          </a:blip>
          <a:srcRect b="0" l="0" r="0" t="0"/>
          <a:stretch/>
        </p:blipFill>
        <p:spPr>
          <a:xfrm>
            <a:off x="3056503" y="2547256"/>
            <a:ext cx="5859569" cy="2100943"/>
          </a:xfrm>
          <a:prstGeom prst="rect">
            <a:avLst/>
          </a:prstGeom>
          <a:noFill/>
          <a:ln>
            <a:noFill/>
          </a:ln>
        </p:spPr>
      </p:pic>
      <p:pic>
        <p:nvPicPr>
          <p:cNvPr id="177" name="Google Shape;177;p12"/>
          <p:cNvPicPr preferRelativeResize="0"/>
          <p:nvPr/>
        </p:nvPicPr>
        <p:blipFill rotWithShape="1">
          <a:blip r:embed="rId6">
            <a:alphaModFix/>
          </a:blip>
          <a:srcRect b="0" l="0" r="0" t="0"/>
          <a:stretch/>
        </p:blipFill>
        <p:spPr>
          <a:xfrm>
            <a:off x="3056503" y="4675413"/>
            <a:ext cx="5859569" cy="2116126"/>
          </a:xfrm>
          <a:prstGeom prst="rect">
            <a:avLst/>
          </a:prstGeom>
          <a:noFill/>
          <a:ln>
            <a:noFill/>
          </a:ln>
        </p:spPr>
      </p:pic>
      <p:pic>
        <p:nvPicPr>
          <p:cNvPr id="178" name="Google Shape;178;p12"/>
          <p:cNvPicPr preferRelativeResize="0"/>
          <p:nvPr/>
        </p:nvPicPr>
        <p:blipFill rotWithShape="1">
          <a:blip r:embed="rId7">
            <a:alphaModFix/>
          </a:blip>
          <a:srcRect b="0" l="0" r="0" t="0"/>
          <a:stretch/>
        </p:blipFill>
        <p:spPr>
          <a:xfrm>
            <a:off x="3051060" y="466669"/>
            <a:ext cx="5791200" cy="2080587"/>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13"/>
          <p:cNvSpPr txBox="1"/>
          <p:nvPr>
            <p:ph idx="1" type="body"/>
          </p:nvPr>
        </p:nvSpPr>
        <p:spPr>
          <a:xfrm>
            <a:off x="0" y="1371600"/>
            <a:ext cx="2743200" cy="4114800"/>
          </a:xfrm>
          <a:prstGeom prst="rect">
            <a:avLst/>
          </a:prstGeom>
          <a:noFill/>
          <a:ln>
            <a:noFill/>
          </a:ln>
        </p:spPr>
        <p:txBody>
          <a:bodyPr anchorCtr="0" anchor="ctr" bIns="45700" lIns="91425" spcFirstLastPara="1" rIns="91425" wrap="square" tIns="45700">
            <a:normAutofit/>
          </a:bodyPr>
          <a:lstStyle/>
          <a:p>
            <a:pPr indent="-274320" lvl="0" marL="274320" rtl="0" algn="l">
              <a:spcBef>
                <a:spcPts val="0"/>
              </a:spcBef>
              <a:spcAft>
                <a:spcPts val="0"/>
              </a:spcAft>
              <a:buSzPts val="1600"/>
              <a:buChar char="•"/>
            </a:pPr>
            <a:r>
              <a:rPr lang="en-US" sz="1600"/>
              <a:t>4. NEIGHBORHOOD    X HIV/AIDs_Among_HIV      = Flushing-Clearview</a:t>
            </a:r>
            <a:endParaRPr sz="1600"/>
          </a:p>
          <a:p>
            <a:pPr indent="0" lvl="0" marL="0" rtl="0" algn="l">
              <a:spcBef>
                <a:spcPts val="320"/>
              </a:spcBef>
              <a:spcAft>
                <a:spcPts val="0"/>
              </a:spcAft>
              <a:buSzPts val="1600"/>
              <a:buNone/>
            </a:pPr>
            <a:r>
              <a:t/>
            </a:r>
            <a:endParaRPr sz="1600"/>
          </a:p>
          <a:p>
            <a:pPr indent="-274320" lvl="0" marL="274320" rtl="0" algn="l">
              <a:spcBef>
                <a:spcPts val="320"/>
              </a:spcBef>
              <a:spcAft>
                <a:spcPts val="0"/>
              </a:spcAft>
              <a:buSzPts val="1600"/>
              <a:buChar char="•"/>
            </a:pPr>
            <a:r>
              <a:rPr lang="en-US" sz="1600"/>
              <a:t>5. NEIGHBORHOOD    X  Num_AIDS_Digno               =  Bedford Stuyvesant-Crown Heights.</a:t>
            </a:r>
            <a:endParaRPr/>
          </a:p>
          <a:p>
            <a:pPr indent="0" lvl="0" marL="0" rtl="0" algn="l">
              <a:spcBef>
                <a:spcPts val="320"/>
              </a:spcBef>
              <a:spcAft>
                <a:spcPts val="0"/>
              </a:spcAft>
              <a:buSzPts val="1600"/>
              <a:buNone/>
            </a:pPr>
            <a:r>
              <a:t/>
            </a:r>
            <a:endParaRPr sz="1600"/>
          </a:p>
          <a:p>
            <a:pPr indent="-274320" lvl="0" marL="274320" rtl="0" algn="l">
              <a:spcBef>
                <a:spcPts val="320"/>
              </a:spcBef>
              <a:spcAft>
                <a:spcPts val="0"/>
              </a:spcAft>
              <a:buSzPts val="1600"/>
              <a:buChar char="•"/>
            </a:pPr>
            <a:r>
              <a:rPr lang="en-US" sz="1600"/>
              <a:t>6. NEIGHBORHOOD   X AID_per_population          = Chelsea-Clinton.</a:t>
            </a:r>
            <a:endParaRPr/>
          </a:p>
          <a:p>
            <a:pPr indent="-121920" lvl="0" marL="274320" rtl="0" algn="l">
              <a:spcBef>
                <a:spcPts val="480"/>
              </a:spcBef>
              <a:spcAft>
                <a:spcPts val="0"/>
              </a:spcAft>
              <a:buSzPts val="2400"/>
              <a:buNone/>
            </a:pPr>
            <a:r>
              <a:t/>
            </a:r>
            <a:endParaRPr/>
          </a:p>
        </p:txBody>
      </p:sp>
      <p:pic>
        <p:nvPicPr>
          <p:cNvPr id="184" name="Google Shape;184;p13"/>
          <p:cNvPicPr preferRelativeResize="0"/>
          <p:nvPr/>
        </p:nvPicPr>
        <p:blipFill rotWithShape="1">
          <a:blip r:embed="rId3">
            <a:alphaModFix/>
          </a:blip>
          <a:srcRect b="0" l="0" r="0" t="0"/>
          <a:stretch/>
        </p:blipFill>
        <p:spPr>
          <a:xfrm>
            <a:off x="2922814" y="4610244"/>
            <a:ext cx="6221186" cy="2244201"/>
          </a:xfrm>
          <a:prstGeom prst="rect">
            <a:avLst/>
          </a:prstGeom>
          <a:noFill/>
          <a:ln>
            <a:noFill/>
          </a:ln>
        </p:spPr>
      </p:pic>
      <p:pic>
        <p:nvPicPr>
          <p:cNvPr id="185" name="Google Shape;185;p13"/>
          <p:cNvPicPr preferRelativeResize="0"/>
          <p:nvPr/>
        </p:nvPicPr>
        <p:blipFill rotWithShape="1">
          <a:blip r:embed="rId4">
            <a:alphaModFix/>
          </a:blip>
          <a:srcRect b="0" l="0" r="0" t="0"/>
          <a:stretch/>
        </p:blipFill>
        <p:spPr>
          <a:xfrm>
            <a:off x="2857500" y="152400"/>
            <a:ext cx="6248400" cy="2230955"/>
          </a:xfrm>
          <a:prstGeom prst="rect">
            <a:avLst/>
          </a:prstGeom>
          <a:noFill/>
          <a:ln>
            <a:noFill/>
          </a:ln>
        </p:spPr>
      </p:pic>
      <p:pic>
        <p:nvPicPr>
          <p:cNvPr id="186" name="Google Shape;186;p13"/>
          <p:cNvPicPr preferRelativeResize="0"/>
          <p:nvPr/>
        </p:nvPicPr>
        <p:blipFill rotWithShape="1">
          <a:blip r:embed="rId5">
            <a:alphaModFix/>
          </a:blip>
          <a:srcRect b="0" l="0" r="0" t="0"/>
          <a:stretch/>
        </p:blipFill>
        <p:spPr>
          <a:xfrm>
            <a:off x="2879271" y="2351109"/>
            <a:ext cx="6248400" cy="2259137"/>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pic>
        <p:nvPicPr>
          <p:cNvPr id="191" name="Google Shape;191;p14"/>
          <p:cNvPicPr preferRelativeResize="0"/>
          <p:nvPr/>
        </p:nvPicPr>
        <p:blipFill rotWithShape="1">
          <a:blip r:embed="rId3">
            <a:alphaModFix/>
          </a:blip>
          <a:srcRect b="0" l="0" r="0" t="0"/>
          <a:stretch/>
        </p:blipFill>
        <p:spPr>
          <a:xfrm>
            <a:off x="152400" y="457200"/>
            <a:ext cx="3276600" cy="982980"/>
          </a:xfrm>
          <a:prstGeom prst="rect">
            <a:avLst/>
          </a:prstGeom>
          <a:noFill/>
          <a:ln>
            <a:noFill/>
          </a:ln>
        </p:spPr>
      </p:pic>
      <p:pic>
        <p:nvPicPr>
          <p:cNvPr id="192" name="Google Shape;192;p14"/>
          <p:cNvPicPr preferRelativeResize="0"/>
          <p:nvPr/>
        </p:nvPicPr>
        <p:blipFill rotWithShape="1">
          <a:blip r:embed="rId4">
            <a:alphaModFix/>
          </a:blip>
          <a:srcRect b="0" l="0" r="0" t="0"/>
          <a:stretch/>
        </p:blipFill>
        <p:spPr>
          <a:xfrm>
            <a:off x="70757" y="1427131"/>
            <a:ext cx="4374527" cy="1213027"/>
          </a:xfrm>
          <a:prstGeom prst="rect">
            <a:avLst/>
          </a:prstGeom>
          <a:noFill/>
          <a:ln>
            <a:noFill/>
          </a:ln>
        </p:spPr>
      </p:pic>
      <p:pic>
        <p:nvPicPr>
          <p:cNvPr id="193" name="Google Shape;193;p14"/>
          <p:cNvPicPr preferRelativeResize="0"/>
          <p:nvPr/>
        </p:nvPicPr>
        <p:blipFill rotWithShape="1">
          <a:blip r:embed="rId5">
            <a:alphaModFix/>
          </a:blip>
          <a:srcRect b="0" l="0" r="0" t="0"/>
          <a:stretch/>
        </p:blipFill>
        <p:spPr>
          <a:xfrm>
            <a:off x="4495800" y="1418409"/>
            <a:ext cx="4572000" cy="1247622"/>
          </a:xfrm>
          <a:prstGeom prst="rect">
            <a:avLst/>
          </a:prstGeom>
          <a:noFill/>
          <a:ln>
            <a:noFill/>
          </a:ln>
        </p:spPr>
      </p:pic>
      <p:pic>
        <p:nvPicPr>
          <p:cNvPr id="194" name="Google Shape;194;p14"/>
          <p:cNvPicPr preferRelativeResize="0"/>
          <p:nvPr/>
        </p:nvPicPr>
        <p:blipFill rotWithShape="1">
          <a:blip r:embed="rId6">
            <a:alphaModFix/>
          </a:blip>
          <a:srcRect b="0" l="0" r="0" t="0"/>
          <a:stretch/>
        </p:blipFill>
        <p:spPr>
          <a:xfrm>
            <a:off x="76200" y="2838292"/>
            <a:ext cx="4419600" cy="1216306"/>
          </a:xfrm>
          <a:prstGeom prst="rect">
            <a:avLst/>
          </a:prstGeom>
          <a:noFill/>
          <a:ln>
            <a:noFill/>
          </a:ln>
        </p:spPr>
      </p:pic>
      <p:pic>
        <p:nvPicPr>
          <p:cNvPr id="195" name="Google Shape;195;p14"/>
          <p:cNvPicPr preferRelativeResize="0"/>
          <p:nvPr/>
        </p:nvPicPr>
        <p:blipFill rotWithShape="1">
          <a:blip r:embed="rId7">
            <a:alphaModFix/>
          </a:blip>
          <a:srcRect b="0" l="0" r="0" t="0"/>
          <a:stretch/>
        </p:blipFill>
        <p:spPr>
          <a:xfrm>
            <a:off x="4575175" y="2827406"/>
            <a:ext cx="4454525" cy="1209568"/>
          </a:xfrm>
          <a:prstGeom prst="rect">
            <a:avLst/>
          </a:prstGeom>
          <a:noFill/>
          <a:ln>
            <a:noFill/>
          </a:ln>
        </p:spPr>
      </p:pic>
      <p:pic>
        <p:nvPicPr>
          <p:cNvPr id="196" name="Google Shape;196;p14"/>
          <p:cNvPicPr preferRelativeResize="0"/>
          <p:nvPr/>
        </p:nvPicPr>
        <p:blipFill rotWithShape="1">
          <a:blip r:embed="rId8">
            <a:alphaModFix/>
          </a:blip>
          <a:srcRect b="0" l="0" r="0" t="0"/>
          <a:stretch/>
        </p:blipFill>
        <p:spPr>
          <a:xfrm>
            <a:off x="76200" y="4191000"/>
            <a:ext cx="4421982" cy="1219381"/>
          </a:xfrm>
          <a:prstGeom prst="rect">
            <a:avLst/>
          </a:prstGeom>
          <a:noFill/>
          <a:ln>
            <a:noFill/>
          </a:ln>
        </p:spPr>
      </p:pic>
      <p:pic>
        <p:nvPicPr>
          <p:cNvPr id="197" name="Google Shape;197;p14"/>
          <p:cNvPicPr preferRelativeResize="0"/>
          <p:nvPr/>
        </p:nvPicPr>
        <p:blipFill rotWithShape="1">
          <a:blip r:embed="rId9">
            <a:alphaModFix/>
          </a:blip>
          <a:srcRect b="0" l="0" r="0" t="0"/>
          <a:stretch/>
        </p:blipFill>
        <p:spPr>
          <a:xfrm>
            <a:off x="4596946" y="4217158"/>
            <a:ext cx="4419600" cy="1215084"/>
          </a:xfrm>
          <a:prstGeom prst="rect">
            <a:avLst/>
          </a:prstGeom>
          <a:noFill/>
          <a:ln>
            <a:noFill/>
          </a:ln>
        </p:spPr>
      </p:pic>
      <p:pic>
        <p:nvPicPr>
          <p:cNvPr id="198" name="Google Shape;198;p14"/>
          <p:cNvPicPr preferRelativeResize="0"/>
          <p:nvPr/>
        </p:nvPicPr>
        <p:blipFill rotWithShape="1">
          <a:blip r:embed="rId10">
            <a:alphaModFix/>
          </a:blip>
          <a:srcRect b="0" l="0" r="0" t="0"/>
          <a:stretch/>
        </p:blipFill>
        <p:spPr>
          <a:xfrm>
            <a:off x="3264184" y="5421356"/>
            <a:ext cx="2362200" cy="142177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pic>
        <p:nvPicPr>
          <p:cNvPr id="203" name="Google Shape;203;p15"/>
          <p:cNvPicPr preferRelativeResize="0"/>
          <p:nvPr/>
        </p:nvPicPr>
        <p:blipFill rotWithShape="1">
          <a:blip r:embed="rId3">
            <a:alphaModFix/>
          </a:blip>
          <a:srcRect b="0" l="0" r="0" t="0"/>
          <a:stretch/>
        </p:blipFill>
        <p:spPr>
          <a:xfrm>
            <a:off x="76200" y="76200"/>
            <a:ext cx="3279775" cy="768350"/>
          </a:xfrm>
          <a:prstGeom prst="rect">
            <a:avLst/>
          </a:prstGeom>
          <a:noFill/>
          <a:ln>
            <a:noFill/>
          </a:ln>
        </p:spPr>
      </p:pic>
      <p:pic>
        <p:nvPicPr>
          <p:cNvPr id="204" name="Google Shape;204;p15"/>
          <p:cNvPicPr preferRelativeResize="0"/>
          <p:nvPr/>
        </p:nvPicPr>
        <p:blipFill rotWithShape="1">
          <a:blip r:embed="rId4">
            <a:alphaModFix/>
          </a:blip>
          <a:srcRect b="0" l="0" r="0" t="0"/>
          <a:stretch/>
        </p:blipFill>
        <p:spPr>
          <a:xfrm>
            <a:off x="0" y="1143000"/>
            <a:ext cx="4561281" cy="2341510"/>
          </a:xfrm>
          <a:prstGeom prst="rect">
            <a:avLst/>
          </a:prstGeom>
          <a:noFill/>
          <a:ln>
            <a:noFill/>
          </a:ln>
        </p:spPr>
      </p:pic>
      <p:pic>
        <p:nvPicPr>
          <p:cNvPr id="205" name="Google Shape;205;p15"/>
          <p:cNvPicPr preferRelativeResize="0"/>
          <p:nvPr/>
        </p:nvPicPr>
        <p:blipFill rotWithShape="1">
          <a:blip r:embed="rId5">
            <a:alphaModFix/>
          </a:blip>
          <a:srcRect b="0" l="0" r="0" t="0"/>
          <a:stretch/>
        </p:blipFill>
        <p:spPr>
          <a:xfrm>
            <a:off x="4593938" y="1143000"/>
            <a:ext cx="4588287" cy="2341510"/>
          </a:xfrm>
          <a:prstGeom prst="rect">
            <a:avLst/>
          </a:prstGeom>
          <a:noFill/>
          <a:ln>
            <a:noFill/>
          </a:ln>
        </p:spPr>
      </p:pic>
      <p:pic>
        <p:nvPicPr>
          <p:cNvPr id="206" name="Google Shape;206;p15"/>
          <p:cNvPicPr preferRelativeResize="0"/>
          <p:nvPr/>
        </p:nvPicPr>
        <p:blipFill rotWithShape="1">
          <a:blip r:embed="rId6">
            <a:alphaModFix/>
          </a:blip>
          <a:srcRect b="0" l="0" r="0" t="0"/>
          <a:stretch/>
        </p:blipFill>
        <p:spPr>
          <a:xfrm>
            <a:off x="14000" y="3484510"/>
            <a:ext cx="4579938" cy="1212850"/>
          </a:xfrm>
          <a:prstGeom prst="rect">
            <a:avLst/>
          </a:prstGeom>
          <a:noFill/>
          <a:ln>
            <a:noFill/>
          </a:ln>
        </p:spPr>
      </p:pic>
      <p:pic>
        <p:nvPicPr>
          <p:cNvPr id="207" name="Google Shape;207;p15"/>
          <p:cNvPicPr preferRelativeResize="0"/>
          <p:nvPr/>
        </p:nvPicPr>
        <p:blipFill rotWithShape="1">
          <a:blip r:embed="rId7">
            <a:alphaModFix/>
          </a:blip>
          <a:srcRect b="0" l="0" r="0" t="0"/>
          <a:stretch/>
        </p:blipFill>
        <p:spPr>
          <a:xfrm>
            <a:off x="4561281" y="3484510"/>
            <a:ext cx="4603463" cy="1237799"/>
          </a:xfrm>
          <a:prstGeom prst="rect">
            <a:avLst/>
          </a:prstGeom>
          <a:noFill/>
          <a:ln>
            <a:noFill/>
          </a:ln>
        </p:spPr>
      </p:pic>
      <p:pic>
        <p:nvPicPr>
          <p:cNvPr id="208" name="Google Shape;208;p15"/>
          <p:cNvPicPr preferRelativeResize="0"/>
          <p:nvPr/>
        </p:nvPicPr>
        <p:blipFill rotWithShape="1">
          <a:blip r:embed="rId8">
            <a:alphaModFix/>
          </a:blip>
          <a:srcRect b="0" l="0" r="0" t="0"/>
          <a:stretch/>
        </p:blipFill>
        <p:spPr>
          <a:xfrm>
            <a:off x="990600" y="4876800"/>
            <a:ext cx="3422650" cy="1574800"/>
          </a:xfrm>
          <a:prstGeom prst="rect">
            <a:avLst/>
          </a:prstGeom>
          <a:noFill/>
          <a:ln>
            <a:noFill/>
          </a:ln>
        </p:spPr>
      </p:pic>
      <p:pic>
        <p:nvPicPr>
          <p:cNvPr id="209" name="Google Shape;209;p15"/>
          <p:cNvPicPr preferRelativeResize="0"/>
          <p:nvPr/>
        </p:nvPicPr>
        <p:blipFill rotWithShape="1">
          <a:blip r:embed="rId9">
            <a:alphaModFix/>
          </a:blip>
          <a:srcRect b="0" l="0" r="0" t="0"/>
          <a:stretch/>
        </p:blipFill>
        <p:spPr>
          <a:xfrm>
            <a:off x="4876800" y="4795157"/>
            <a:ext cx="3155950" cy="13557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16"/>
          <p:cNvSpPr txBox="1"/>
          <p:nvPr>
            <p:ph idx="1" type="body"/>
          </p:nvPr>
        </p:nvSpPr>
        <p:spPr>
          <a:xfrm>
            <a:off x="381000" y="838200"/>
            <a:ext cx="7543800" cy="8382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SzPts val="3000"/>
              <a:buNone/>
            </a:pPr>
            <a:r>
              <a:rPr lang="en-US" sz="3000">
                <a:latin typeface="Impact"/>
                <a:ea typeface="Impact"/>
                <a:cs typeface="Impact"/>
                <a:sym typeface="Impact"/>
              </a:rPr>
              <a:t>NEIGHBORHOOD, Year X  NUM_HIV_Digno</a:t>
            </a:r>
            <a:endParaRPr sz="3000">
              <a:latin typeface="Impact"/>
              <a:ea typeface="Impact"/>
              <a:cs typeface="Impact"/>
              <a:sym typeface="Impact"/>
            </a:endParaRPr>
          </a:p>
          <a:p>
            <a:pPr indent="-121920" lvl="0" marL="274320" rtl="0" algn="l">
              <a:spcBef>
                <a:spcPts val="480"/>
              </a:spcBef>
              <a:spcAft>
                <a:spcPts val="0"/>
              </a:spcAft>
              <a:buSzPts val="2400"/>
              <a:buNone/>
            </a:pPr>
            <a:r>
              <a:t/>
            </a:r>
            <a:endParaRPr/>
          </a:p>
        </p:txBody>
      </p:sp>
      <p:pic>
        <p:nvPicPr>
          <p:cNvPr id="215" name="Google Shape;215;p16"/>
          <p:cNvPicPr preferRelativeResize="0"/>
          <p:nvPr/>
        </p:nvPicPr>
        <p:blipFill rotWithShape="1">
          <a:blip r:embed="rId3">
            <a:alphaModFix/>
          </a:blip>
          <a:srcRect b="0" l="0" r="0" t="0"/>
          <a:stretch/>
        </p:blipFill>
        <p:spPr>
          <a:xfrm>
            <a:off x="304800" y="1752600"/>
            <a:ext cx="8618538" cy="411679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17"/>
          <p:cNvSpPr txBox="1"/>
          <p:nvPr>
            <p:ph type="title"/>
          </p:nvPr>
        </p:nvSpPr>
        <p:spPr>
          <a:xfrm>
            <a:off x="533400" y="762000"/>
            <a:ext cx="8077200" cy="12954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rgbClr val="262626"/>
              </a:buClr>
              <a:buSzPts val="3000"/>
              <a:buFont typeface="Impact"/>
              <a:buNone/>
            </a:pPr>
            <a:r>
              <a:rPr lang="en-US" sz="3000"/>
              <a:t>RACE/ETHNICITY, Year x NUM_HIV_Digno</a:t>
            </a:r>
            <a:br>
              <a:rPr lang="en-US" sz="3200"/>
            </a:br>
            <a:endParaRPr sz="3000"/>
          </a:p>
        </p:txBody>
      </p:sp>
      <p:pic>
        <p:nvPicPr>
          <p:cNvPr id="221" name="Google Shape;221;p17"/>
          <p:cNvPicPr preferRelativeResize="0"/>
          <p:nvPr/>
        </p:nvPicPr>
        <p:blipFill rotWithShape="1">
          <a:blip r:embed="rId3">
            <a:alphaModFix/>
          </a:blip>
          <a:srcRect b="0" l="0" r="0" t="0"/>
          <a:stretch/>
        </p:blipFill>
        <p:spPr>
          <a:xfrm>
            <a:off x="533400" y="2209800"/>
            <a:ext cx="8229600" cy="3449047"/>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18"/>
          <p:cNvSpPr txBox="1"/>
          <p:nvPr>
            <p:ph type="title"/>
          </p:nvPr>
        </p:nvSpPr>
        <p:spPr>
          <a:xfrm>
            <a:off x="762000" y="533400"/>
            <a:ext cx="6248400" cy="6096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rgbClr val="262626"/>
              </a:buClr>
              <a:buSzPts val="3000"/>
              <a:buFont typeface="Impact"/>
              <a:buNone/>
            </a:pPr>
            <a:r>
              <a:rPr lang="en-US" sz="3000"/>
              <a:t>Feature Engineering</a:t>
            </a:r>
            <a:endParaRPr sz="3000"/>
          </a:p>
        </p:txBody>
      </p:sp>
      <p:sp>
        <p:nvSpPr>
          <p:cNvPr id="227" name="Google Shape;227;p18"/>
          <p:cNvSpPr txBox="1"/>
          <p:nvPr>
            <p:ph idx="1" type="body"/>
          </p:nvPr>
        </p:nvSpPr>
        <p:spPr>
          <a:xfrm>
            <a:off x="762000" y="1447800"/>
            <a:ext cx="7543800" cy="609600"/>
          </a:xfrm>
          <a:prstGeom prst="rect">
            <a:avLst/>
          </a:prstGeom>
          <a:noFill/>
          <a:ln>
            <a:noFill/>
          </a:ln>
        </p:spPr>
        <p:txBody>
          <a:bodyPr anchorCtr="0" anchor="ctr" bIns="45700" lIns="91425" spcFirstLastPara="1" rIns="91425" wrap="square" tIns="45700">
            <a:normAutofit/>
          </a:bodyPr>
          <a:lstStyle/>
          <a:p>
            <a:pPr indent="-274320" lvl="0" marL="274320" rtl="0" algn="l">
              <a:spcBef>
                <a:spcPts val="0"/>
              </a:spcBef>
              <a:spcAft>
                <a:spcPts val="0"/>
              </a:spcAft>
              <a:buSzPts val="2400"/>
              <a:buChar char="•"/>
            </a:pPr>
            <a:r>
              <a:rPr lang="en-US"/>
              <a:t>Handling missing data</a:t>
            </a:r>
            <a:endParaRPr/>
          </a:p>
          <a:p>
            <a:pPr indent="0" lvl="0" marL="0" rtl="0" algn="l">
              <a:spcBef>
                <a:spcPts val="480"/>
              </a:spcBef>
              <a:spcAft>
                <a:spcPts val="0"/>
              </a:spcAft>
              <a:buSzPts val="2400"/>
              <a:buNone/>
            </a:pPr>
            <a:r>
              <a:t/>
            </a:r>
            <a:endParaRPr/>
          </a:p>
        </p:txBody>
      </p:sp>
      <p:pic>
        <p:nvPicPr>
          <p:cNvPr id="228" name="Google Shape;228;p18"/>
          <p:cNvPicPr preferRelativeResize="0"/>
          <p:nvPr/>
        </p:nvPicPr>
        <p:blipFill rotWithShape="1">
          <a:blip r:embed="rId3">
            <a:alphaModFix/>
          </a:blip>
          <a:srcRect b="0" l="0" r="0" t="0"/>
          <a:stretch/>
        </p:blipFill>
        <p:spPr>
          <a:xfrm>
            <a:off x="914400" y="1905000"/>
            <a:ext cx="6924675" cy="3489325"/>
          </a:xfrm>
          <a:prstGeom prst="rect">
            <a:avLst/>
          </a:prstGeom>
          <a:noFill/>
          <a:ln>
            <a:noFill/>
          </a:ln>
        </p:spPr>
      </p:pic>
      <p:sp>
        <p:nvSpPr>
          <p:cNvPr id="229" name="Google Shape;229;p18"/>
          <p:cNvSpPr txBox="1"/>
          <p:nvPr/>
        </p:nvSpPr>
        <p:spPr>
          <a:xfrm>
            <a:off x="838200" y="5562600"/>
            <a:ext cx="7543800" cy="609600"/>
          </a:xfrm>
          <a:prstGeom prst="rect">
            <a:avLst/>
          </a:prstGeom>
          <a:noFill/>
          <a:ln>
            <a:noFill/>
          </a:ln>
        </p:spPr>
        <p:txBody>
          <a:bodyPr anchorCtr="0" anchor="ctr" bIns="45700" lIns="91425" spcFirstLastPara="1" rIns="91425" wrap="square" tIns="45700">
            <a:normAutofit fontScale="92500"/>
          </a:bodyPr>
          <a:lstStyle/>
          <a:p>
            <a:pPr indent="-274320" lvl="0" marL="274320" marR="0" rtl="0" algn="l">
              <a:spcBef>
                <a:spcPts val="0"/>
              </a:spcBef>
              <a:spcAft>
                <a:spcPts val="0"/>
              </a:spcAft>
              <a:buClr>
                <a:schemeClr val="accent1"/>
              </a:buClr>
              <a:buSzPct val="100000"/>
              <a:buFont typeface="Arial"/>
              <a:buChar char="•"/>
            </a:pPr>
            <a:r>
              <a:rPr b="0" i="0" lang="en-US" sz="2400" u="none" cap="none" strike="noStrike">
                <a:solidFill>
                  <a:schemeClr val="dk2"/>
                </a:solidFill>
                <a:latin typeface="Times New Roman"/>
                <a:ea typeface="Times New Roman"/>
                <a:cs typeface="Times New Roman"/>
                <a:sym typeface="Times New Roman"/>
              </a:rPr>
              <a:t>As it could be seen there are no missing data , meaning NA</a:t>
            </a:r>
            <a:endParaRPr b="0" i="0" sz="2400" u="none" cap="none" strike="noStrike">
              <a:solidFill>
                <a:schemeClr val="dk2"/>
              </a:solidFill>
              <a:latin typeface="Times New Roman"/>
              <a:ea typeface="Times New Roman"/>
              <a:cs typeface="Times New Roman"/>
              <a:sym typeface="Times New Roman"/>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19"/>
          <p:cNvSpPr txBox="1"/>
          <p:nvPr>
            <p:ph type="title"/>
          </p:nvPr>
        </p:nvSpPr>
        <p:spPr>
          <a:xfrm>
            <a:off x="762000" y="609600"/>
            <a:ext cx="5562600" cy="533400"/>
          </a:xfrm>
          <a:prstGeom prst="rect">
            <a:avLst/>
          </a:prstGeom>
          <a:noFill/>
          <a:ln>
            <a:noFill/>
          </a:ln>
        </p:spPr>
        <p:txBody>
          <a:bodyPr anchorCtr="0" anchor="b" bIns="45700" lIns="91425" spcFirstLastPara="1" rIns="91425" wrap="square" tIns="45700">
            <a:normAutofit fontScale="90000"/>
          </a:bodyPr>
          <a:lstStyle/>
          <a:p>
            <a:pPr indent="0" lvl="0" marL="0" rtl="0" algn="l">
              <a:spcBef>
                <a:spcPts val="0"/>
              </a:spcBef>
              <a:spcAft>
                <a:spcPts val="0"/>
              </a:spcAft>
              <a:buClr>
                <a:srgbClr val="262626"/>
              </a:buClr>
              <a:buSzPct val="100000"/>
              <a:buFont typeface="Impact"/>
              <a:buNone/>
            </a:pPr>
            <a:r>
              <a:rPr lang="en-US" sz="3000"/>
              <a:t>Dropping all zero values</a:t>
            </a:r>
            <a:endParaRPr sz="3000"/>
          </a:p>
        </p:txBody>
      </p:sp>
      <p:sp>
        <p:nvSpPr>
          <p:cNvPr id="235" name="Google Shape;235;p19"/>
          <p:cNvSpPr txBox="1"/>
          <p:nvPr>
            <p:ph idx="1" type="body"/>
          </p:nvPr>
        </p:nvSpPr>
        <p:spPr>
          <a:xfrm>
            <a:off x="772886" y="5257800"/>
            <a:ext cx="7924800" cy="762000"/>
          </a:xfrm>
          <a:prstGeom prst="rect">
            <a:avLst/>
          </a:prstGeom>
          <a:noFill/>
          <a:ln>
            <a:noFill/>
          </a:ln>
        </p:spPr>
        <p:txBody>
          <a:bodyPr anchorCtr="0" anchor="ctr" bIns="45700" lIns="91425" spcFirstLastPara="1" rIns="91425" wrap="square" tIns="45700">
            <a:normAutofit/>
          </a:bodyPr>
          <a:lstStyle/>
          <a:p>
            <a:pPr indent="-274320" lvl="0" marL="274320" rtl="0" algn="l">
              <a:spcBef>
                <a:spcPts val="0"/>
              </a:spcBef>
              <a:spcAft>
                <a:spcPts val="0"/>
              </a:spcAft>
              <a:buSzPts val="1500"/>
              <a:buChar char="•"/>
            </a:pPr>
            <a:r>
              <a:rPr b="1" lang="en-US" sz="1500"/>
              <a:t>31% of data are either zeros or Unkown since we dropped all the NA values in EDA work</a:t>
            </a:r>
            <a:endParaRPr b="1" sz="1500"/>
          </a:p>
        </p:txBody>
      </p:sp>
      <p:pic>
        <p:nvPicPr>
          <p:cNvPr id="236" name="Google Shape;236;p19"/>
          <p:cNvPicPr preferRelativeResize="0"/>
          <p:nvPr/>
        </p:nvPicPr>
        <p:blipFill rotWithShape="1">
          <a:blip r:embed="rId3">
            <a:alphaModFix/>
          </a:blip>
          <a:srcRect b="0" l="0" r="0" t="0"/>
          <a:stretch/>
        </p:blipFill>
        <p:spPr>
          <a:xfrm>
            <a:off x="772886" y="1676400"/>
            <a:ext cx="4130609" cy="327660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20"/>
          <p:cNvSpPr txBox="1"/>
          <p:nvPr>
            <p:ph type="title"/>
          </p:nvPr>
        </p:nvSpPr>
        <p:spPr>
          <a:xfrm>
            <a:off x="762000" y="533400"/>
            <a:ext cx="6629400" cy="9906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rgbClr val="262626"/>
              </a:buClr>
              <a:buSzPts val="3000"/>
              <a:buFont typeface="Impact"/>
              <a:buNone/>
            </a:pPr>
            <a:r>
              <a:rPr lang="en-US" sz="3000"/>
              <a:t>Scaling the data</a:t>
            </a:r>
            <a:endParaRPr sz="3000"/>
          </a:p>
        </p:txBody>
      </p:sp>
      <p:sp>
        <p:nvSpPr>
          <p:cNvPr id="242" name="Google Shape;242;p20"/>
          <p:cNvSpPr txBox="1"/>
          <p:nvPr>
            <p:ph idx="1" type="body"/>
          </p:nvPr>
        </p:nvSpPr>
        <p:spPr>
          <a:xfrm>
            <a:off x="762000" y="4800600"/>
            <a:ext cx="7543800" cy="990600"/>
          </a:xfrm>
          <a:prstGeom prst="rect">
            <a:avLst/>
          </a:prstGeom>
          <a:noFill/>
          <a:ln>
            <a:noFill/>
          </a:ln>
        </p:spPr>
        <p:txBody>
          <a:bodyPr anchorCtr="0" anchor="ctr" bIns="45700" lIns="91425" spcFirstLastPara="1" rIns="91425" wrap="square" tIns="45700">
            <a:normAutofit/>
          </a:bodyPr>
          <a:lstStyle/>
          <a:p>
            <a:pPr indent="-121920" lvl="0" marL="274320" rtl="0" algn="l">
              <a:spcBef>
                <a:spcPts val="0"/>
              </a:spcBef>
              <a:spcAft>
                <a:spcPts val="0"/>
              </a:spcAft>
              <a:buSzPts val="2400"/>
              <a:buNone/>
            </a:pPr>
            <a:r>
              <a:t/>
            </a:r>
            <a:endParaRPr/>
          </a:p>
        </p:txBody>
      </p:sp>
      <p:pic>
        <p:nvPicPr>
          <p:cNvPr id="243" name="Google Shape;243;p20"/>
          <p:cNvPicPr preferRelativeResize="0"/>
          <p:nvPr/>
        </p:nvPicPr>
        <p:blipFill rotWithShape="1">
          <a:blip r:embed="rId3">
            <a:alphaModFix/>
          </a:blip>
          <a:srcRect b="0" l="0" r="0" t="0"/>
          <a:stretch/>
        </p:blipFill>
        <p:spPr>
          <a:xfrm>
            <a:off x="76200" y="1676400"/>
            <a:ext cx="8977025" cy="44196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2"/>
          <p:cNvSpPr txBox="1"/>
          <p:nvPr>
            <p:ph type="title"/>
          </p:nvPr>
        </p:nvSpPr>
        <p:spPr>
          <a:xfrm>
            <a:off x="762000" y="152400"/>
            <a:ext cx="6477000" cy="6858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rgbClr val="262626"/>
              </a:buClr>
              <a:buSzPts val="3000"/>
              <a:buFont typeface="Impact"/>
              <a:buNone/>
            </a:pPr>
            <a:r>
              <a:rPr lang="en-US" sz="3000"/>
              <a:t>Proposal</a:t>
            </a:r>
            <a:endParaRPr sz="3000"/>
          </a:p>
        </p:txBody>
      </p:sp>
      <p:sp>
        <p:nvSpPr>
          <p:cNvPr id="100" name="Google Shape;100;p2"/>
          <p:cNvSpPr txBox="1"/>
          <p:nvPr>
            <p:ph idx="1" type="body"/>
          </p:nvPr>
        </p:nvSpPr>
        <p:spPr>
          <a:xfrm>
            <a:off x="838200" y="838200"/>
            <a:ext cx="7239000" cy="3505200"/>
          </a:xfrm>
          <a:prstGeom prst="rect">
            <a:avLst/>
          </a:prstGeom>
          <a:noFill/>
          <a:ln>
            <a:noFill/>
          </a:ln>
        </p:spPr>
        <p:txBody>
          <a:bodyPr anchorCtr="0" anchor="ctr" bIns="45700" lIns="91425" spcFirstLastPara="1" rIns="91425" wrap="square" tIns="45700">
            <a:normAutofit/>
          </a:bodyPr>
          <a:lstStyle/>
          <a:p>
            <a:pPr indent="-274320" lvl="0" marL="274320" rtl="0" algn="l">
              <a:spcBef>
                <a:spcPts val="0"/>
              </a:spcBef>
              <a:spcAft>
                <a:spcPts val="0"/>
              </a:spcAft>
              <a:buSzPts val="1200"/>
              <a:buChar char="•"/>
            </a:pPr>
            <a:r>
              <a:rPr lang="en-US" sz="1200"/>
              <a:t>Data Summary</a:t>
            </a:r>
            <a:endParaRPr/>
          </a:p>
          <a:p>
            <a:pPr indent="0" lvl="0" marL="0" rtl="0" algn="l">
              <a:spcBef>
                <a:spcPts val="240"/>
              </a:spcBef>
              <a:spcAft>
                <a:spcPts val="0"/>
              </a:spcAft>
              <a:buSzPts val="1200"/>
              <a:buNone/>
            </a:pPr>
            <a:r>
              <a:rPr lang="en-US" sz="1200"/>
              <a:t>Some facts about HIV in the USA are HIV/AIDS is a big problem in our country and HIV is not the same as AIDS, HIV tests are reliable and HIV can not be cured. It is very unfortunate that about 13% of people living with HIV in the US do not know they are infected. AIDS is the most serious stage of HIV, and it leads to death over time. Without treatment, it usually takes about 10 years for someone with HIV to develop AIDS. Treatment slows down the damage the virus causes and can help people stay healthy for several decades.</a:t>
            </a:r>
            <a:endParaRPr/>
          </a:p>
          <a:p>
            <a:pPr indent="0" lvl="0" marL="0" rtl="0" algn="l">
              <a:spcBef>
                <a:spcPts val="240"/>
              </a:spcBef>
              <a:spcAft>
                <a:spcPts val="0"/>
              </a:spcAft>
              <a:buSzPts val="1200"/>
              <a:buNone/>
            </a:pPr>
            <a:r>
              <a:rPr lang="en-US" sz="1200"/>
              <a:t>For the project we used </a:t>
            </a:r>
            <a:r>
              <a:rPr lang="en-US" sz="1200" u="sng">
                <a:solidFill>
                  <a:schemeClr val="hlink"/>
                </a:solidFill>
                <a:hlinkClick r:id="rId3"/>
              </a:rPr>
              <a:t>NYC OpenData</a:t>
            </a:r>
            <a:r>
              <a:rPr lang="en-US" sz="1200"/>
              <a:t> where we have around 3000 rows with 10 attributes.</a:t>
            </a:r>
            <a:endParaRPr/>
          </a:p>
          <a:p>
            <a:pPr indent="0" lvl="0" marL="0" rtl="0" algn="l">
              <a:spcBef>
                <a:spcPts val="240"/>
              </a:spcBef>
              <a:spcAft>
                <a:spcPts val="0"/>
              </a:spcAft>
              <a:buSzPts val="1200"/>
              <a:buNone/>
            </a:pPr>
            <a:r>
              <a:rPr lang="en-US" sz="1200"/>
              <a:t>Data Sets:</a:t>
            </a:r>
            <a:endParaRPr/>
          </a:p>
          <a:p>
            <a:pPr indent="-274320" lvl="0" marL="274320" rtl="0" algn="l">
              <a:spcBef>
                <a:spcPts val="240"/>
              </a:spcBef>
              <a:spcAft>
                <a:spcPts val="0"/>
              </a:spcAft>
              <a:buSzPts val="1200"/>
              <a:buChar char="•"/>
            </a:pPr>
            <a:r>
              <a:rPr lang="en-US" sz="1200"/>
              <a:t>Our Data Set represents HIV/AIDS Diagnoses by Neighborhood, Sex, and Race/Ethnicity. This dataset includes data on new diagnoses of HIV and AIDS in NYC for the calendar years 2010 through 2013. Reported cases and case rates (per 100,000 population) are stratified by age group, race/ethnicity, and United Hospital Fund (UHF) neighborhood. The study in our dataset was conducted on both males and females and returns the total number of diagnoses and shows the impact based on the location and the ethnicity. Rates marked "NA" cannot be calculated because the underlying population size is unknown. Tables or charts may contain suppressed data: cells representing 1-5 person(s) with an underlying denominator of &lt; 500 persons, or non-zero cells with a denominator &lt;= 100 as per Intercensal 2014 estimates, are marked with an asterisk (*). In our dataset, we have 2928 rows and 10 attributes with integer, float, and object datatypes.</a:t>
            </a:r>
            <a:endParaRPr/>
          </a:p>
          <a:p>
            <a:pPr indent="-121920" lvl="0" marL="274320" rtl="0" algn="l">
              <a:spcBef>
                <a:spcPts val="480"/>
              </a:spcBef>
              <a:spcAft>
                <a:spcPts val="0"/>
              </a:spcAft>
              <a:buSzPts val="2400"/>
              <a:buNone/>
            </a:pPr>
            <a:r>
              <a:t/>
            </a:r>
            <a:endParaRPr/>
          </a:p>
        </p:txBody>
      </p:sp>
      <p:pic>
        <p:nvPicPr>
          <p:cNvPr id="101" name="Google Shape;101;p2"/>
          <p:cNvPicPr preferRelativeResize="0"/>
          <p:nvPr/>
        </p:nvPicPr>
        <p:blipFill rotWithShape="1">
          <a:blip r:embed="rId4">
            <a:alphaModFix/>
          </a:blip>
          <a:srcRect b="0" l="0" r="0" t="0"/>
          <a:stretch/>
        </p:blipFill>
        <p:spPr>
          <a:xfrm>
            <a:off x="0" y="4125686"/>
            <a:ext cx="9071544" cy="25908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21"/>
          <p:cNvSpPr txBox="1"/>
          <p:nvPr>
            <p:ph type="title"/>
          </p:nvPr>
        </p:nvSpPr>
        <p:spPr>
          <a:xfrm>
            <a:off x="762000" y="381000"/>
            <a:ext cx="5715000" cy="9144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rgbClr val="262626"/>
              </a:buClr>
              <a:buSzPts val="3000"/>
              <a:buFont typeface="Impact"/>
              <a:buNone/>
            </a:pPr>
            <a:r>
              <a:rPr lang="en-US" sz="3000"/>
              <a:t>Linear Regression</a:t>
            </a:r>
            <a:endParaRPr sz="3000"/>
          </a:p>
        </p:txBody>
      </p:sp>
      <p:sp>
        <p:nvSpPr>
          <p:cNvPr id="249" name="Google Shape;249;p21"/>
          <p:cNvSpPr txBox="1"/>
          <p:nvPr>
            <p:ph idx="1" type="body"/>
          </p:nvPr>
        </p:nvSpPr>
        <p:spPr>
          <a:xfrm>
            <a:off x="762000" y="1600200"/>
            <a:ext cx="7543800" cy="3886200"/>
          </a:xfrm>
          <a:prstGeom prst="rect">
            <a:avLst/>
          </a:prstGeom>
          <a:noFill/>
          <a:ln>
            <a:noFill/>
          </a:ln>
        </p:spPr>
        <p:txBody>
          <a:bodyPr anchorCtr="0" anchor="ctr" bIns="45700" lIns="91425" spcFirstLastPara="1" rIns="91425" wrap="square" tIns="45700">
            <a:normAutofit/>
          </a:bodyPr>
          <a:lstStyle/>
          <a:p>
            <a:pPr indent="-121920" lvl="0" marL="274320" rtl="0" algn="l">
              <a:spcBef>
                <a:spcPts val="0"/>
              </a:spcBef>
              <a:spcAft>
                <a:spcPts val="0"/>
              </a:spcAft>
              <a:buSzPts val="2400"/>
              <a:buNone/>
            </a:pPr>
            <a:r>
              <a:t/>
            </a:r>
            <a:endParaRPr/>
          </a:p>
        </p:txBody>
      </p:sp>
      <p:pic>
        <p:nvPicPr>
          <p:cNvPr id="250" name="Google Shape;250;p21"/>
          <p:cNvPicPr preferRelativeResize="0"/>
          <p:nvPr/>
        </p:nvPicPr>
        <p:blipFill rotWithShape="1">
          <a:blip r:embed="rId3">
            <a:alphaModFix/>
          </a:blip>
          <a:srcRect b="0" l="0" r="0" t="0"/>
          <a:stretch/>
        </p:blipFill>
        <p:spPr>
          <a:xfrm>
            <a:off x="304800" y="1600200"/>
            <a:ext cx="8776952" cy="35814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22"/>
          <p:cNvSpPr txBox="1"/>
          <p:nvPr>
            <p:ph type="title"/>
          </p:nvPr>
        </p:nvSpPr>
        <p:spPr>
          <a:xfrm>
            <a:off x="762000" y="990600"/>
            <a:ext cx="6172200" cy="9144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rgbClr val="262626"/>
              </a:buClr>
              <a:buSzPts val="3000"/>
              <a:buFont typeface="Impact"/>
              <a:buNone/>
            </a:pPr>
            <a:r>
              <a:rPr lang="en-US" sz="3000"/>
              <a:t>Model1 -Prediction </a:t>
            </a:r>
            <a:br>
              <a:rPr lang="en-US" sz="3000"/>
            </a:br>
            <a:endParaRPr sz="3000"/>
          </a:p>
        </p:txBody>
      </p:sp>
      <p:pic>
        <p:nvPicPr>
          <p:cNvPr id="256" name="Google Shape;256;p22"/>
          <p:cNvPicPr preferRelativeResize="0"/>
          <p:nvPr/>
        </p:nvPicPr>
        <p:blipFill rotWithShape="1">
          <a:blip r:embed="rId3">
            <a:alphaModFix/>
          </a:blip>
          <a:srcRect b="0" l="0" r="0" t="0"/>
          <a:stretch/>
        </p:blipFill>
        <p:spPr>
          <a:xfrm>
            <a:off x="2057400" y="2362200"/>
            <a:ext cx="4285860" cy="19812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23"/>
          <p:cNvSpPr txBox="1"/>
          <p:nvPr>
            <p:ph type="title"/>
          </p:nvPr>
        </p:nvSpPr>
        <p:spPr>
          <a:xfrm>
            <a:off x="762000" y="609600"/>
            <a:ext cx="6629400" cy="6096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rgbClr val="262626"/>
              </a:buClr>
              <a:buSzPts val="3000"/>
              <a:buFont typeface="Impact"/>
              <a:buNone/>
            </a:pPr>
            <a:r>
              <a:rPr lang="en-US" sz="3000"/>
              <a:t>Model2-Decision Tree Regression </a:t>
            </a:r>
            <a:endParaRPr sz="3000"/>
          </a:p>
        </p:txBody>
      </p:sp>
      <p:pic>
        <p:nvPicPr>
          <p:cNvPr id="262" name="Google Shape;262;p23"/>
          <p:cNvPicPr preferRelativeResize="0"/>
          <p:nvPr/>
        </p:nvPicPr>
        <p:blipFill rotWithShape="1">
          <a:blip r:embed="rId3">
            <a:alphaModFix/>
          </a:blip>
          <a:srcRect b="0" l="0" r="0" t="0"/>
          <a:stretch/>
        </p:blipFill>
        <p:spPr>
          <a:xfrm>
            <a:off x="76200" y="1295399"/>
            <a:ext cx="3124200" cy="3985731"/>
          </a:xfrm>
          <a:prstGeom prst="rect">
            <a:avLst/>
          </a:prstGeom>
          <a:noFill/>
          <a:ln>
            <a:noFill/>
          </a:ln>
        </p:spPr>
      </p:pic>
      <p:pic>
        <p:nvPicPr>
          <p:cNvPr id="263" name="Google Shape;263;p23"/>
          <p:cNvPicPr preferRelativeResize="0"/>
          <p:nvPr/>
        </p:nvPicPr>
        <p:blipFill rotWithShape="1">
          <a:blip r:embed="rId4">
            <a:alphaModFix/>
          </a:blip>
          <a:srcRect b="0" l="0" r="0" t="0"/>
          <a:stretch/>
        </p:blipFill>
        <p:spPr>
          <a:xfrm>
            <a:off x="446314" y="5281130"/>
            <a:ext cx="2286000" cy="726255"/>
          </a:xfrm>
          <a:prstGeom prst="rect">
            <a:avLst/>
          </a:prstGeom>
          <a:noFill/>
          <a:ln>
            <a:noFill/>
          </a:ln>
        </p:spPr>
      </p:pic>
      <p:pic>
        <p:nvPicPr>
          <p:cNvPr id="264" name="Google Shape;264;p23"/>
          <p:cNvPicPr preferRelativeResize="0"/>
          <p:nvPr/>
        </p:nvPicPr>
        <p:blipFill rotWithShape="1">
          <a:blip r:embed="rId5">
            <a:alphaModFix/>
          </a:blip>
          <a:srcRect b="0" l="0" r="0" t="0"/>
          <a:stretch/>
        </p:blipFill>
        <p:spPr>
          <a:xfrm>
            <a:off x="3200400" y="1269082"/>
            <a:ext cx="5943600" cy="2526351"/>
          </a:xfrm>
          <a:prstGeom prst="rect">
            <a:avLst/>
          </a:prstGeom>
          <a:noFill/>
          <a:ln>
            <a:noFill/>
          </a:ln>
        </p:spPr>
      </p:pic>
      <p:pic>
        <p:nvPicPr>
          <p:cNvPr id="265" name="Google Shape;265;p23"/>
          <p:cNvPicPr preferRelativeResize="0"/>
          <p:nvPr/>
        </p:nvPicPr>
        <p:blipFill rotWithShape="1">
          <a:blip r:embed="rId6">
            <a:alphaModFix/>
          </a:blip>
          <a:srcRect b="0" l="0" r="0" t="0"/>
          <a:stretch/>
        </p:blipFill>
        <p:spPr>
          <a:xfrm>
            <a:off x="3505200" y="3886200"/>
            <a:ext cx="5426193" cy="304800"/>
          </a:xfrm>
          <a:prstGeom prst="rect">
            <a:avLst/>
          </a:prstGeom>
          <a:noFill/>
          <a:ln>
            <a:noFill/>
          </a:ln>
        </p:spPr>
      </p:pic>
      <p:sp>
        <p:nvSpPr>
          <p:cNvPr id="266" name="Google Shape;266;p23"/>
          <p:cNvSpPr/>
          <p:nvPr/>
        </p:nvSpPr>
        <p:spPr>
          <a:xfrm>
            <a:off x="3352800" y="4648200"/>
            <a:ext cx="5638800" cy="147732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1500" u="none" cap="none" strike="noStrike">
                <a:solidFill>
                  <a:schemeClr val="dk1"/>
                </a:solidFill>
                <a:latin typeface="Times New Roman"/>
                <a:ea typeface="Times New Roman"/>
                <a:cs typeface="Times New Roman"/>
                <a:sym typeface="Times New Roman"/>
              </a:rPr>
              <a:t>MSE:</a:t>
            </a:r>
            <a:r>
              <a:rPr b="0" i="0" lang="en-US" sz="1500" u="none" cap="none" strike="noStrike">
                <a:solidFill>
                  <a:schemeClr val="dk1"/>
                </a:solidFill>
                <a:latin typeface="Times New Roman"/>
                <a:ea typeface="Times New Roman"/>
                <a:cs typeface="Times New Roman"/>
                <a:sym typeface="Times New Roman"/>
              </a:rPr>
              <a:t> A metric that tells us the average squared difference between the predicted values and the actual values in a dataset. The lower the MSE, the better a model fits a dataset.</a:t>
            </a:r>
            <a:endParaRPr/>
          </a:p>
          <a:p>
            <a:pPr indent="0" lvl="0" marL="0" marR="0" rtl="0" algn="l">
              <a:spcBef>
                <a:spcPts val="0"/>
              </a:spcBef>
              <a:spcAft>
                <a:spcPts val="0"/>
              </a:spcAft>
              <a:buNone/>
            </a:pPr>
            <a:r>
              <a:rPr b="1" lang="en-US" sz="1500">
                <a:solidFill>
                  <a:schemeClr val="dk1"/>
                </a:solidFill>
                <a:latin typeface="Times New Roman"/>
                <a:ea typeface="Times New Roman"/>
                <a:cs typeface="Times New Roman"/>
                <a:sym typeface="Times New Roman"/>
              </a:rPr>
              <a:t>RMSE:</a:t>
            </a:r>
            <a:r>
              <a:rPr lang="en-US" sz="1500">
                <a:solidFill>
                  <a:schemeClr val="dk1"/>
                </a:solidFill>
                <a:latin typeface="Times New Roman"/>
                <a:ea typeface="Times New Roman"/>
                <a:cs typeface="Times New Roman"/>
                <a:sym typeface="Times New Roman"/>
              </a:rPr>
              <a:t> A metric that tells us the square root of the average squared difference between the predicted values and the actual values in a dataset. The lower the RMSE, the better a model fits a dataset.</a:t>
            </a:r>
            <a:endParaRPr sz="1500">
              <a:solidFill>
                <a:schemeClr val="dk1"/>
              </a:solidFill>
              <a:latin typeface="Times New Roman"/>
              <a:ea typeface="Times New Roman"/>
              <a:cs typeface="Times New Roman"/>
              <a:sym typeface="Times New Roman"/>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24"/>
          <p:cNvSpPr txBox="1"/>
          <p:nvPr>
            <p:ph type="title"/>
          </p:nvPr>
        </p:nvSpPr>
        <p:spPr>
          <a:xfrm>
            <a:off x="685800" y="533400"/>
            <a:ext cx="7162800" cy="7620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rgbClr val="262626"/>
              </a:buClr>
              <a:buSzPts val="3200"/>
              <a:buFont typeface="Impact"/>
              <a:buNone/>
            </a:pPr>
            <a:r>
              <a:rPr lang="en-US" sz="3200"/>
              <a:t>Model3-RandomForestRegressor</a:t>
            </a:r>
            <a:endParaRPr/>
          </a:p>
        </p:txBody>
      </p:sp>
      <p:pic>
        <p:nvPicPr>
          <p:cNvPr id="272" name="Google Shape;272;p24"/>
          <p:cNvPicPr preferRelativeResize="0"/>
          <p:nvPr/>
        </p:nvPicPr>
        <p:blipFill rotWithShape="1">
          <a:blip r:embed="rId3">
            <a:alphaModFix/>
          </a:blip>
          <a:srcRect b="0" l="0" r="0" t="0"/>
          <a:stretch/>
        </p:blipFill>
        <p:spPr>
          <a:xfrm>
            <a:off x="2616740" y="4038600"/>
            <a:ext cx="5715000" cy="2117568"/>
          </a:xfrm>
          <a:prstGeom prst="rect">
            <a:avLst/>
          </a:prstGeom>
          <a:noFill/>
          <a:ln>
            <a:noFill/>
          </a:ln>
        </p:spPr>
      </p:pic>
      <p:sp>
        <p:nvSpPr>
          <p:cNvPr id="273" name="Google Shape;273;p24"/>
          <p:cNvSpPr txBox="1"/>
          <p:nvPr/>
        </p:nvSpPr>
        <p:spPr>
          <a:xfrm>
            <a:off x="685800" y="3282043"/>
            <a:ext cx="7162800" cy="762000"/>
          </a:xfrm>
          <a:prstGeom prst="rect">
            <a:avLst/>
          </a:prstGeom>
          <a:noFill/>
          <a:ln>
            <a:noFill/>
          </a:ln>
        </p:spPr>
        <p:txBody>
          <a:bodyPr anchorCtr="0" anchor="b" bIns="45700" lIns="91425" spcFirstLastPara="1" rIns="91425" wrap="square" tIns="45700">
            <a:normAutofit/>
          </a:bodyPr>
          <a:lstStyle/>
          <a:p>
            <a:pPr indent="0" lvl="0" marL="0" marR="0" rtl="0" algn="l">
              <a:spcBef>
                <a:spcPts val="0"/>
              </a:spcBef>
              <a:spcAft>
                <a:spcPts val="0"/>
              </a:spcAft>
              <a:buClr>
                <a:srgbClr val="262626"/>
              </a:buClr>
              <a:buSzPts val="3200"/>
              <a:buFont typeface="Impact"/>
              <a:buNone/>
            </a:pPr>
            <a:r>
              <a:rPr lang="en-US" sz="3200">
                <a:solidFill>
                  <a:srgbClr val="262626"/>
                </a:solidFill>
                <a:latin typeface="Impact"/>
                <a:ea typeface="Impact"/>
                <a:cs typeface="Impact"/>
                <a:sym typeface="Impact"/>
              </a:rPr>
              <a:t>Model4-XGBoost Regressor</a:t>
            </a:r>
            <a:endParaRPr sz="3200">
              <a:solidFill>
                <a:srgbClr val="262626"/>
              </a:solidFill>
              <a:latin typeface="Impact"/>
              <a:ea typeface="Impact"/>
              <a:cs typeface="Impact"/>
              <a:sym typeface="Impact"/>
            </a:endParaRPr>
          </a:p>
        </p:txBody>
      </p:sp>
      <p:pic>
        <p:nvPicPr>
          <p:cNvPr id="274" name="Google Shape;274;p24"/>
          <p:cNvPicPr preferRelativeResize="0"/>
          <p:nvPr/>
        </p:nvPicPr>
        <p:blipFill rotWithShape="1">
          <a:blip r:embed="rId4">
            <a:alphaModFix/>
          </a:blip>
          <a:srcRect b="0" l="0" r="0" t="0"/>
          <a:stretch/>
        </p:blipFill>
        <p:spPr>
          <a:xfrm>
            <a:off x="2616740" y="1453243"/>
            <a:ext cx="5974718" cy="18288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25"/>
          <p:cNvSpPr txBox="1"/>
          <p:nvPr>
            <p:ph idx="1" type="body"/>
          </p:nvPr>
        </p:nvSpPr>
        <p:spPr>
          <a:xfrm>
            <a:off x="195943" y="1143000"/>
            <a:ext cx="7543800" cy="1143000"/>
          </a:xfrm>
          <a:prstGeom prst="rect">
            <a:avLst/>
          </a:prstGeom>
          <a:noFill/>
          <a:ln>
            <a:noFill/>
          </a:ln>
        </p:spPr>
        <p:txBody>
          <a:bodyPr anchorCtr="0" anchor="ctr" bIns="45700" lIns="91425" spcFirstLastPara="1" rIns="91425" wrap="square" tIns="45700">
            <a:normAutofit/>
          </a:bodyPr>
          <a:lstStyle/>
          <a:p>
            <a:pPr indent="-274320" lvl="0" marL="274320" rtl="0" algn="l">
              <a:spcBef>
                <a:spcPts val="0"/>
              </a:spcBef>
              <a:spcAft>
                <a:spcPts val="0"/>
              </a:spcAft>
              <a:buSzPts val="1500"/>
              <a:buChar char="•"/>
            </a:pPr>
            <a:r>
              <a:rPr lang="en-US" sz="1500"/>
              <a:t>We will evaluate the following five algorithms:</a:t>
            </a:r>
            <a:endParaRPr/>
          </a:p>
          <a:p>
            <a:pPr indent="0" lvl="0" marL="0" rtl="0" algn="l">
              <a:spcBef>
                <a:spcPts val="300"/>
              </a:spcBef>
              <a:spcAft>
                <a:spcPts val="0"/>
              </a:spcAft>
              <a:buSzPts val="1500"/>
              <a:buNone/>
            </a:pPr>
            <a:r>
              <a:rPr lang="en-US" sz="1500"/>
              <a:t>Logistic Regression. K-Nearest Neighbors. Decision Tree. Support Vector Machine. </a:t>
            </a:r>
            <a:endParaRPr sz="1500"/>
          </a:p>
          <a:p>
            <a:pPr indent="0" lvl="0" marL="0" rtl="0" algn="l">
              <a:spcBef>
                <a:spcPts val="300"/>
              </a:spcBef>
              <a:spcAft>
                <a:spcPts val="0"/>
              </a:spcAft>
              <a:buSzPts val="1500"/>
              <a:buNone/>
            </a:pPr>
            <a:r>
              <a:rPr lang="en-US" sz="1500"/>
              <a:t>And Naive Bayes.</a:t>
            </a:r>
            <a:endParaRPr/>
          </a:p>
          <a:p>
            <a:pPr indent="-121920" lvl="0" marL="274320" rtl="0" algn="l">
              <a:spcBef>
                <a:spcPts val="480"/>
              </a:spcBef>
              <a:spcAft>
                <a:spcPts val="0"/>
              </a:spcAft>
              <a:buSzPts val="2400"/>
              <a:buNone/>
            </a:pPr>
            <a:r>
              <a:t/>
            </a:r>
            <a:endParaRPr/>
          </a:p>
        </p:txBody>
      </p:sp>
      <p:sp>
        <p:nvSpPr>
          <p:cNvPr id="280" name="Google Shape;280;p25"/>
          <p:cNvSpPr txBox="1"/>
          <p:nvPr/>
        </p:nvSpPr>
        <p:spPr>
          <a:xfrm>
            <a:off x="762000" y="457200"/>
            <a:ext cx="6324600" cy="609600"/>
          </a:xfrm>
          <a:prstGeom prst="rect">
            <a:avLst/>
          </a:prstGeom>
          <a:noFill/>
          <a:ln>
            <a:noFill/>
          </a:ln>
        </p:spPr>
        <p:txBody>
          <a:bodyPr anchorCtr="0" anchor="b" bIns="45700" lIns="91425" spcFirstLastPara="1" rIns="91425" wrap="square" tIns="45700">
            <a:normAutofit/>
          </a:bodyPr>
          <a:lstStyle/>
          <a:p>
            <a:pPr indent="0" lvl="0" marL="0" marR="0" rtl="0" algn="l">
              <a:spcBef>
                <a:spcPts val="0"/>
              </a:spcBef>
              <a:spcAft>
                <a:spcPts val="0"/>
              </a:spcAft>
              <a:buClr>
                <a:srgbClr val="262626"/>
              </a:buClr>
              <a:buSzPts val="3000"/>
              <a:buFont typeface="Impact"/>
              <a:buNone/>
            </a:pPr>
            <a:r>
              <a:rPr lang="en-US" sz="3000">
                <a:solidFill>
                  <a:srgbClr val="262626"/>
                </a:solidFill>
                <a:latin typeface="Impact"/>
                <a:ea typeface="Impact"/>
                <a:cs typeface="Impact"/>
                <a:sym typeface="Impact"/>
              </a:rPr>
              <a:t>Stacking ensemble of models</a:t>
            </a:r>
            <a:endParaRPr sz="3000">
              <a:solidFill>
                <a:srgbClr val="262626"/>
              </a:solidFill>
              <a:latin typeface="Impact"/>
              <a:ea typeface="Impact"/>
              <a:cs typeface="Impact"/>
              <a:sym typeface="Impact"/>
            </a:endParaRPr>
          </a:p>
        </p:txBody>
      </p:sp>
      <p:pic>
        <p:nvPicPr>
          <p:cNvPr id="281" name="Google Shape;281;p25"/>
          <p:cNvPicPr preferRelativeResize="0"/>
          <p:nvPr/>
        </p:nvPicPr>
        <p:blipFill rotWithShape="1">
          <a:blip r:embed="rId3">
            <a:alphaModFix/>
          </a:blip>
          <a:srcRect b="0" l="0" r="0" t="0"/>
          <a:stretch/>
        </p:blipFill>
        <p:spPr>
          <a:xfrm>
            <a:off x="228600" y="2122714"/>
            <a:ext cx="3184525" cy="2908300"/>
          </a:xfrm>
          <a:prstGeom prst="rect">
            <a:avLst/>
          </a:prstGeom>
          <a:noFill/>
          <a:ln>
            <a:noFill/>
          </a:ln>
        </p:spPr>
      </p:pic>
      <p:sp>
        <p:nvSpPr>
          <p:cNvPr id="282" name="Google Shape;282;p25"/>
          <p:cNvSpPr/>
          <p:nvPr/>
        </p:nvSpPr>
        <p:spPr>
          <a:xfrm>
            <a:off x="3654863" y="2590800"/>
            <a:ext cx="5143500"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Times New Roman"/>
                <a:ea typeface="Times New Roman"/>
                <a:cs typeface="Times New Roman"/>
                <a:sym typeface="Times New Roman"/>
              </a:rPr>
              <a:t>compare ensemble to each standalone models for regression</a:t>
            </a:r>
            <a:endParaRPr/>
          </a:p>
        </p:txBody>
      </p:sp>
      <p:pic>
        <p:nvPicPr>
          <p:cNvPr id="283" name="Google Shape;283;p25"/>
          <p:cNvPicPr preferRelativeResize="0"/>
          <p:nvPr/>
        </p:nvPicPr>
        <p:blipFill rotWithShape="1">
          <a:blip r:embed="rId4">
            <a:alphaModFix/>
          </a:blip>
          <a:srcRect b="0" l="0" r="0" t="0"/>
          <a:stretch/>
        </p:blipFill>
        <p:spPr>
          <a:xfrm>
            <a:off x="3536948" y="2971800"/>
            <a:ext cx="5379330" cy="2913689"/>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26"/>
          <p:cNvSpPr txBox="1"/>
          <p:nvPr>
            <p:ph type="title"/>
          </p:nvPr>
        </p:nvSpPr>
        <p:spPr>
          <a:xfrm>
            <a:off x="762000" y="457200"/>
            <a:ext cx="5867400" cy="7620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rgbClr val="262626"/>
              </a:buClr>
              <a:buSzPts val="3000"/>
              <a:buFont typeface="Impact"/>
              <a:buNone/>
            </a:pPr>
            <a:r>
              <a:rPr lang="en-US" sz="3000"/>
              <a:t>Stacking for Regression</a:t>
            </a:r>
            <a:endParaRPr sz="3000"/>
          </a:p>
        </p:txBody>
      </p:sp>
      <p:pic>
        <p:nvPicPr>
          <p:cNvPr id="289" name="Google Shape;289;p26"/>
          <p:cNvPicPr preferRelativeResize="0"/>
          <p:nvPr/>
        </p:nvPicPr>
        <p:blipFill rotWithShape="1">
          <a:blip r:embed="rId3">
            <a:alphaModFix/>
          </a:blip>
          <a:srcRect b="0" l="0" r="0" t="0"/>
          <a:stretch/>
        </p:blipFill>
        <p:spPr>
          <a:xfrm>
            <a:off x="533400" y="1524000"/>
            <a:ext cx="3114675" cy="2454275"/>
          </a:xfrm>
          <a:prstGeom prst="rect">
            <a:avLst/>
          </a:prstGeom>
          <a:noFill/>
          <a:ln>
            <a:noFill/>
          </a:ln>
        </p:spPr>
      </p:pic>
      <p:pic>
        <p:nvPicPr>
          <p:cNvPr id="290" name="Google Shape;290;p26"/>
          <p:cNvPicPr preferRelativeResize="0"/>
          <p:nvPr/>
        </p:nvPicPr>
        <p:blipFill rotWithShape="1">
          <a:blip r:embed="rId4">
            <a:alphaModFix/>
          </a:blip>
          <a:srcRect b="0" l="0" r="0" t="0"/>
          <a:stretch/>
        </p:blipFill>
        <p:spPr>
          <a:xfrm>
            <a:off x="293913" y="4065131"/>
            <a:ext cx="4572001" cy="251738"/>
          </a:xfrm>
          <a:prstGeom prst="rect">
            <a:avLst/>
          </a:prstGeom>
          <a:noFill/>
          <a:ln>
            <a:noFill/>
          </a:ln>
        </p:spPr>
      </p:pic>
      <p:sp>
        <p:nvSpPr>
          <p:cNvPr id="291" name="Google Shape;291;p26"/>
          <p:cNvSpPr/>
          <p:nvPr/>
        </p:nvSpPr>
        <p:spPr>
          <a:xfrm>
            <a:off x="4114800" y="1371600"/>
            <a:ext cx="4572000"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Times New Roman"/>
                <a:ea typeface="Times New Roman"/>
                <a:cs typeface="Times New Roman"/>
                <a:sym typeface="Times New Roman"/>
              </a:rPr>
              <a:t>compare ensemble to each standalone models   for regression</a:t>
            </a:r>
            <a:endParaRPr/>
          </a:p>
        </p:txBody>
      </p:sp>
      <p:pic>
        <p:nvPicPr>
          <p:cNvPr id="292" name="Google Shape;292;p26"/>
          <p:cNvPicPr preferRelativeResize="0"/>
          <p:nvPr/>
        </p:nvPicPr>
        <p:blipFill rotWithShape="1">
          <a:blip r:embed="rId5">
            <a:alphaModFix/>
          </a:blip>
          <a:srcRect b="0" l="0" r="0" t="0"/>
          <a:stretch/>
        </p:blipFill>
        <p:spPr>
          <a:xfrm>
            <a:off x="5029200" y="2075766"/>
            <a:ext cx="3260725" cy="2578100"/>
          </a:xfrm>
          <a:prstGeom prst="rect">
            <a:avLst/>
          </a:prstGeom>
          <a:noFill/>
          <a:ln>
            <a:noFill/>
          </a:ln>
        </p:spPr>
      </p:pic>
      <p:pic>
        <p:nvPicPr>
          <p:cNvPr id="293" name="Google Shape;293;p26"/>
          <p:cNvPicPr preferRelativeResize="0"/>
          <p:nvPr/>
        </p:nvPicPr>
        <p:blipFill rotWithShape="1">
          <a:blip r:embed="rId6">
            <a:alphaModFix/>
          </a:blip>
          <a:srcRect b="0" l="0" r="0" t="0"/>
          <a:stretch/>
        </p:blipFill>
        <p:spPr>
          <a:xfrm>
            <a:off x="2819400" y="4724400"/>
            <a:ext cx="6205456" cy="1371599"/>
          </a:xfrm>
          <a:prstGeom prst="rect">
            <a:avLst/>
          </a:prstGeom>
          <a:noFill/>
          <a:ln>
            <a:noFill/>
          </a:ln>
        </p:spPr>
      </p:pic>
      <p:pic>
        <p:nvPicPr>
          <p:cNvPr id="294" name="Google Shape;294;p26"/>
          <p:cNvPicPr preferRelativeResize="0"/>
          <p:nvPr/>
        </p:nvPicPr>
        <p:blipFill rotWithShape="1">
          <a:blip r:embed="rId7">
            <a:alphaModFix/>
          </a:blip>
          <a:srcRect b="0" l="0" r="0" t="0"/>
          <a:stretch/>
        </p:blipFill>
        <p:spPr>
          <a:xfrm>
            <a:off x="6488784" y="6108667"/>
            <a:ext cx="2536072" cy="362296"/>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g13ac68854ec_0_0"/>
          <p:cNvSpPr txBox="1"/>
          <p:nvPr>
            <p:ph type="title"/>
          </p:nvPr>
        </p:nvSpPr>
        <p:spPr>
          <a:xfrm>
            <a:off x="733275" y="436400"/>
            <a:ext cx="6781800" cy="1600200"/>
          </a:xfrm>
          <a:prstGeom prst="rect">
            <a:avLst/>
          </a:prstGeom>
        </p:spPr>
        <p:txBody>
          <a:bodyPr anchorCtr="0" anchor="b" bIns="45700" lIns="91425" spcFirstLastPara="1" rIns="91425" wrap="square" tIns="45700">
            <a:normAutofit/>
          </a:bodyPr>
          <a:lstStyle/>
          <a:p>
            <a:pPr indent="0" lvl="0" marL="0" rtl="0" algn="l">
              <a:spcBef>
                <a:spcPts val="0"/>
              </a:spcBef>
              <a:spcAft>
                <a:spcPts val="0"/>
              </a:spcAft>
              <a:buNone/>
            </a:pPr>
            <a:r>
              <a:rPr lang="en-US"/>
              <a:t>Conclusion</a:t>
            </a:r>
            <a:endParaRPr/>
          </a:p>
        </p:txBody>
      </p:sp>
      <p:sp>
        <p:nvSpPr>
          <p:cNvPr id="300" name="Google Shape;300;g13ac68854ec_0_0"/>
          <p:cNvSpPr txBox="1"/>
          <p:nvPr>
            <p:ph idx="1" type="body"/>
          </p:nvPr>
        </p:nvSpPr>
        <p:spPr>
          <a:xfrm>
            <a:off x="876800" y="2036600"/>
            <a:ext cx="7543800" cy="3886200"/>
          </a:xfrm>
          <a:prstGeom prst="rect">
            <a:avLst/>
          </a:prstGeom>
        </p:spPr>
        <p:txBody>
          <a:bodyPr anchorCtr="0" anchor="ctr" bIns="45700" lIns="91425" spcFirstLastPara="1" rIns="91425" wrap="square" tIns="45700">
            <a:noAutofit/>
          </a:bodyPr>
          <a:lstStyle/>
          <a:p>
            <a:pPr indent="0" lvl="0" marL="0" rtl="0" algn="l">
              <a:lnSpc>
                <a:spcPct val="135714"/>
              </a:lnSpc>
              <a:spcBef>
                <a:spcPts val="0"/>
              </a:spcBef>
              <a:spcAft>
                <a:spcPts val="0"/>
              </a:spcAft>
              <a:buClr>
                <a:schemeClr val="dk1"/>
              </a:buClr>
              <a:buSzPts val="1100"/>
              <a:buFont typeface="Arial"/>
              <a:buNone/>
            </a:pPr>
            <a:r>
              <a:rPr lang="en-US" sz="1600">
                <a:solidFill>
                  <a:schemeClr val="dk1"/>
                </a:solidFill>
                <a:highlight>
                  <a:srgbClr val="FFFFFE"/>
                </a:highlight>
                <a:latin typeface="Courier New"/>
                <a:ea typeface="Courier New"/>
                <a:cs typeface="Courier New"/>
                <a:sym typeface="Courier New"/>
              </a:rPr>
              <a:t>To conclude , when we compare male vs female, male are on higher risk to be expose to HIV. Also, our finding shows black and hispanic men are in the greatest risk to be expose to HIV.</a:t>
            </a:r>
            <a:endParaRPr sz="160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US" sz="1600">
                <a:solidFill>
                  <a:schemeClr val="dk1"/>
                </a:solidFill>
                <a:highlight>
                  <a:srgbClr val="FFFFFE"/>
                </a:highlight>
                <a:latin typeface="Courier New"/>
                <a:ea typeface="Courier New"/>
                <a:cs typeface="Courier New"/>
                <a:sym typeface="Courier New"/>
              </a:rPr>
              <a:t>In regard of modeling of the data,we used XGBoost Regressor,RandomForestRegressor,Linear Regression,Tree Regressor to model the dataset. By comparing the accuracy of the 4 generated models, we can say that linear regression and tree regression are more accurate of all models we generated. Our preferred model would be linear regression with accuracy of 83%.</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4"/>
          <p:cNvSpPr txBox="1"/>
          <p:nvPr>
            <p:ph type="title"/>
          </p:nvPr>
        </p:nvSpPr>
        <p:spPr>
          <a:xfrm>
            <a:off x="762000" y="533400"/>
            <a:ext cx="5410200" cy="6096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rgbClr val="262626"/>
              </a:buClr>
              <a:buSzPts val="3000"/>
              <a:buFont typeface="Impact"/>
              <a:buNone/>
            </a:pPr>
            <a:r>
              <a:rPr lang="en-US" sz="3000"/>
              <a:t>Initial Exploratory Data Analysis</a:t>
            </a:r>
            <a:endParaRPr/>
          </a:p>
        </p:txBody>
      </p:sp>
      <p:sp>
        <p:nvSpPr>
          <p:cNvPr id="107" name="Google Shape;107;p4"/>
          <p:cNvSpPr txBox="1"/>
          <p:nvPr>
            <p:ph idx="1" type="body"/>
          </p:nvPr>
        </p:nvSpPr>
        <p:spPr>
          <a:xfrm>
            <a:off x="762000" y="1295400"/>
            <a:ext cx="7543800" cy="3886200"/>
          </a:xfrm>
          <a:prstGeom prst="rect">
            <a:avLst/>
          </a:prstGeom>
          <a:noFill/>
          <a:ln>
            <a:noFill/>
          </a:ln>
        </p:spPr>
        <p:txBody>
          <a:bodyPr anchorCtr="0" anchor="ctr" bIns="45700" lIns="91425" spcFirstLastPara="1" rIns="91425" wrap="square" tIns="45700">
            <a:normAutofit/>
          </a:bodyPr>
          <a:lstStyle/>
          <a:p>
            <a:pPr indent="-121920" lvl="0" marL="274320" rtl="0" algn="l">
              <a:spcBef>
                <a:spcPts val="0"/>
              </a:spcBef>
              <a:spcAft>
                <a:spcPts val="0"/>
              </a:spcAft>
              <a:buSzPts val="2400"/>
              <a:buNone/>
            </a:pPr>
            <a:r>
              <a:t/>
            </a:r>
            <a:endParaRPr/>
          </a:p>
        </p:txBody>
      </p:sp>
      <p:pic>
        <p:nvPicPr>
          <p:cNvPr id="108" name="Google Shape;108;p4"/>
          <p:cNvPicPr preferRelativeResize="0"/>
          <p:nvPr/>
        </p:nvPicPr>
        <p:blipFill rotWithShape="1">
          <a:blip r:embed="rId3">
            <a:alphaModFix/>
          </a:blip>
          <a:srcRect b="0" l="0" r="0" t="0"/>
          <a:stretch/>
        </p:blipFill>
        <p:spPr>
          <a:xfrm>
            <a:off x="228600" y="1219200"/>
            <a:ext cx="8785411" cy="2743200"/>
          </a:xfrm>
          <a:prstGeom prst="rect">
            <a:avLst/>
          </a:prstGeom>
          <a:noFill/>
          <a:ln>
            <a:noFill/>
          </a:ln>
        </p:spPr>
      </p:pic>
      <p:pic>
        <p:nvPicPr>
          <p:cNvPr id="109" name="Google Shape;109;p4"/>
          <p:cNvPicPr preferRelativeResize="0"/>
          <p:nvPr/>
        </p:nvPicPr>
        <p:blipFill rotWithShape="1">
          <a:blip r:embed="rId4">
            <a:alphaModFix/>
          </a:blip>
          <a:srcRect b="0" l="0" r="0" t="0"/>
          <a:stretch/>
        </p:blipFill>
        <p:spPr>
          <a:xfrm>
            <a:off x="685800" y="4038599"/>
            <a:ext cx="8262257" cy="2763197"/>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5"/>
          <p:cNvSpPr txBox="1"/>
          <p:nvPr>
            <p:ph type="title"/>
          </p:nvPr>
        </p:nvSpPr>
        <p:spPr>
          <a:xfrm>
            <a:off x="762000" y="457200"/>
            <a:ext cx="7620000" cy="6858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rgbClr val="262626"/>
              </a:buClr>
              <a:buSzPts val="3000"/>
              <a:buFont typeface="Impact"/>
              <a:buNone/>
            </a:pPr>
            <a:r>
              <a:rPr lang="en-US" sz="3000"/>
              <a:t>Data Describe</a:t>
            </a:r>
            <a:endParaRPr sz="3000"/>
          </a:p>
        </p:txBody>
      </p:sp>
      <p:sp>
        <p:nvSpPr>
          <p:cNvPr id="115" name="Google Shape;115;p5"/>
          <p:cNvSpPr txBox="1"/>
          <p:nvPr>
            <p:ph idx="1" type="body"/>
          </p:nvPr>
        </p:nvSpPr>
        <p:spPr>
          <a:xfrm>
            <a:off x="762000" y="1371600"/>
            <a:ext cx="7543800" cy="3886200"/>
          </a:xfrm>
          <a:prstGeom prst="rect">
            <a:avLst/>
          </a:prstGeom>
          <a:noFill/>
          <a:ln>
            <a:noFill/>
          </a:ln>
        </p:spPr>
        <p:txBody>
          <a:bodyPr anchorCtr="0" anchor="ctr" bIns="45700" lIns="91425" spcFirstLastPara="1" rIns="91425" wrap="square" tIns="45700">
            <a:normAutofit/>
          </a:bodyPr>
          <a:lstStyle/>
          <a:p>
            <a:pPr indent="-121920" lvl="0" marL="274320" rtl="0" algn="l">
              <a:spcBef>
                <a:spcPts val="0"/>
              </a:spcBef>
              <a:spcAft>
                <a:spcPts val="0"/>
              </a:spcAft>
              <a:buSzPts val="2400"/>
              <a:buNone/>
            </a:pPr>
            <a:r>
              <a:t/>
            </a:r>
            <a:endParaRPr/>
          </a:p>
        </p:txBody>
      </p:sp>
      <p:pic>
        <p:nvPicPr>
          <p:cNvPr id="116" name="Google Shape;116;p5"/>
          <p:cNvPicPr preferRelativeResize="0"/>
          <p:nvPr/>
        </p:nvPicPr>
        <p:blipFill rotWithShape="1">
          <a:blip r:embed="rId3">
            <a:alphaModFix/>
          </a:blip>
          <a:srcRect b="0" l="0" r="0" t="0"/>
          <a:stretch/>
        </p:blipFill>
        <p:spPr>
          <a:xfrm>
            <a:off x="304800" y="1676400"/>
            <a:ext cx="8549429" cy="31242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6"/>
          <p:cNvSpPr txBox="1"/>
          <p:nvPr>
            <p:ph type="title"/>
          </p:nvPr>
        </p:nvSpPr>
        <p:spPr>
          <a:xfrm>
            <a:off x="838200" y="685800"/>
            <a:ext cx="7467600" cy="609600"/>
          </a:xfrm>
          <a:prstGeom prst="rect">
            <a:avLst/>
          </a:prstGeom>
          <a:noFill/>
          <a:ln>
            <a:noFill/>
          </a:ln>
        </p:spPr>
        <p:txBody>
          <a:bodyPr anchorCtr="0" anchor="b" bIns="45700" lIns="91425" spcFirstLastPara="1" rIns="91425" wrap="square" tIns="45700">
            <a:normAutofit fontScale="90000"/>
          </a:bodyPr>
          <a:lstStyle/>
          <a:p>
            <a:pPr indent="0" lvl="0" marL="0" rtl="0" algn="l">
              <a:spcBef>
                <a:spcPts val="0"/>
              </a:spcBef>
              <a:spcAft>
                <a:spcPts val="0"/>
              </a:spcAft>
              <a:buClr>
                <a:srgbClr val="262626"/>
              </a:buClr>
              <a:buSzPct val="100000"/>
              <a:buFont typeface="Impact"/>
              <a:buNone/>
            </a:pPr>
            <a:r>
              <a:rPr lang="en-US" sz="3300"/>
              <a:t>Check the data types, unique values, missing values, count, zero values, and * values.</a:t>
            </a:r>
            <a:endParaRPr/>
          </a:p>
        </p:txBody>
      </p:sp>
      <p:sp>
        <p:nvSpPr>
          <p:cNvPr id="122" name="Google Shape;122;p6"/>
          <p:cNvSpPr txBox="1"/>
          <p:nvPr>
            <p:ph idx="1" type="body"/>
          </p:nvPr>
        </p:nvSpPr>
        <p:spPr>
          <a:xfrm>
            <a:off x="381000" y="4648200"/>
            <a:ext cx="8686800" cy="19812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SzPts val="2400"/>
              <a:buNone/>
            </a:pPr>
            <a:r>
              <a:t/>
            </a:r>
            <a:endParaRPr/>
          </a:p>
        </p:txBody>
      </p:sp>
      <p:pic>
        <p:nvPicPr>
          <p:cNvPr id="123" name="Google Shape;123;p6"/>
          <p:cNvPicPr preferRelativeResize="0"/>
          <p:nvPr/>
        </p:nvPicPr>
        <p:blipFill rotWithShape="1">
          <a:blip r:embed="rId3">
            <a:alphaModFix/>
          </a:blip>
          <a:srcRect b="0" l="0" r="0" t="0"/>
          <a:stretch/>
        </p:blipFill>
        <p:spPr>
          <a:xfrm>
            <a:off x="1066800" y="1447800"/>
            <a:ext cx="6477000" cy="3127580"/>
          </a:xfrm>
          <a:prstGeom prst="rect">
            <a:avLst/>
          </a:prstGeom>
          <a:noFill/>
          <a:ln>
            <a:noFill/>
          </a:ln>
        </p:spPr>
      </p:pic>
      <p:pic>
        <p:nvPicPr>
          <p:cNvPr id="124" name="Google Shape;124;p6"/>
          <p:cNvPicPr preferRelativeResize="0"/>
          <p:nvPr/>
        </p:nvPicPr>
        <p:blipFill rotWithShape="1">
          <a:blip r:embed="rId4">
            <a:alphaModFix/>
          </a:blip>
          <a:srcRect b="0" l="0" r="0" t="0"/>
          <a:stretch/>
        </p:blipFill>
        <p:spPr>
          <a:xfrm>
            <a:off x="473529" y="4648200"/>
            <a:ext cx="8001000" cy="1526668"/>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7"/>
          <p:cNvSpPr txBox="1"/>
          <p:nvPr>
            <p:ph type="title"/>
          </p:nvPr>
        </p:nvSpPr>
        <p:spPr>
          <a:xfrm>
            <a:off x="762000" y="533400"/>
            <a:ext cx="6781800" cy="6096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rgbClr val="262626"/>
              </a:buClr>
              <a:buSzPts val="3000"/>
              <a:buFont typeface="Impact"/>
              <a:buNone/>
            </a:pPr>
            <a:r>
              <a:rPr lang="en-US" sz="3000"/>
              <a:t>Drop it some unnecessary datas.</a:t>
            </a:r>
            <a:endParaRPr sz="3000"/>
          </a:p>
        </p:txBody>
      </p:sp>
      <p:pic>
        <p:nvPicPr>
          <p:cNvPr id="130" name="Google Shape;130;p7"/>
          <p:cNvPicPr preferRelativeResize="0"/>
          <p:nvPr/>
        </p:nvPicPr>
        <p:blipFill rotWithShape="1">
          <a:blip r:embed="rId3">
            <a:alphaModFix/>
          </a:blip>
          <a:srcRect b="0" l="0" r="0" t="0"/>
          <a:stretch/>
        </p:blipFill>
        <p:spPr>
          <a:xfrm>
            <a:off x="854529" y="1447800"/>
            <a:ext cx="4403272" cy="724117"/>
          </a:xfrm>
          <a:prstGeom prst="rect">
            <a:avLst/>
          </a:prstGeom>
          <a:noFill/>
          <a:ln>
            <a:noFill/>
          </a:ln>
        </p:spPr>
      </p:pic>
      <p:pic>
        <p:nvPicPr>
          <p:cNvPr id="131" name="Google Shape;131;p7"/>
          <p:cNvPicPr preferRelativeResize="0"/>
          <p:nvPr/>
        </p:nvPicPr>
        <p:blipFill rotWithShape="1">
          <a:blip r:embed="rId4">
            <a:alphaModFix/>
          </a:blip>
          <a:srcRect b="0" l="0" r="0" t="0"/>
          <a:stretch/>
        </p:blipFill>
        <p:spPr>
          <a:xfrm>
            <a:off x="838200" y="2438400"/>
            <a:ext cx="5476588" cy="533400"/>
          </a:xfrm>
          <a:prstGeom prst="rect">
            <a:avLst/>
          </a:prstGeom>
          <a:noFill/>
          <a:ln>
            <a:noFill/>
          </a:ln>
        </p:spPr>
      </p:pic>
      <p:pic>
        <p:nvPicPr>
          <p:cNvPr id="132" name="Google Shape;132;p7"/>
          <p:cNvPicPr preferRelativeResize="0"/>
          <p:nvPr/>
        </p:nvPicPr>
        <p:blipFill rotWithShape="1">
          <a:blip r:embed="rId5">
            <a:alphaModFix/>
          </a:blip>
          <a:srcRect b="0" l="0" r="0" t="0"/>
          <a:stretch/>
        </p:blipFill>
        <p:spPr>
          <a:xfrm>
            <a:off x="854529" y="3320142"/>
            <a:ext cx="5562600" cy="582069"/>
          </a:xfrm>
          <a:prstGeom prst="rect">
            <a:avLst/>
          </a:prstGeom>
          <a:noFill/>
          <a:ln>
            <a:noFill/>
          </a:ln>
        </p:spPr>
      </p:pic>
      <p:pic>
        <p:nvPicPr>
          <p:cNvPr id="133" name="Google Shape;133;p7"/>
          <p:cNvPicPr preferRelativeResize="0"/>
          <p:nvPr/>
        </p:nvPicPr>
        <p:blipFill rotWithShape="1">
          <a:blip r:embed="rId6">
            <a:alphaModFix/>
          </a:blip>
          <a:srcRect b="0" l="0" r="0" t="0"/>
          <a:stretch/>
        </p:blipFill>
        <p:spPr>
          <a:xfrm>
            <a:off x="849085" y="4295200"/>
            <a:ext cx="6034103" cy="581600"/>
          </a:xfrm>
          <a:prstGeom prst="rect">
            <a:avLst/>
          </a:prstGeom>
          <a:noFill/>
          <a:ln>
            <a:noFill/>
          </a:ln>
        </p:spPr>
      </p:pic>
      <p:pic>
        <p:nvPicPr>
          <p:cNvPr id="134" name="Google Shape;134;p7"/>
          <p:cNvPicPr preferRelativeResize="0"/>
          <p:nvPr/>
        </p:nvPicPr>
        <p:blipFill rotWithShape="1">
          <a:blip r:embed="rId7">
            <a:alphaModFix/>
          </a:blip>
          <a:srcRect b="0" l="0" r="0" t="0"/>
          <a:stretch/>
        </p:blipFill>
        <p:spPr>
          <a:xfrm>
            <a:off x="849085" y="5201967"/>
            <a:ext cx="5932715" cy="625062"/>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8"/>
          <p:cNvSpPr txBox="1"/>
          <p:nvPr>
            <p:ph type="title"/>
          </p:nvPr>
        </p:nvSpPr>
        <p:spPr>
          <a:xfrm>
            <a:off x="762000" y="457200"/>
            <a:ext cx="7543800" cy="533400"/>
          </a:xfrm>
          <a:prstGeom prst="rect">
            <a:avLst/>
          </a:prstGeom>
          <a:noFill/>
          <a:ln>
            <a:noFill/>
          </a:ln>
        </p:spPr>
        <p:txBody>
          <a:bodyPr anchorCtr="0" anchor="b" bIns="45700" lIns="91425" spcFirstLastPara="1" rIns="91425" wrap="square" tIns="45700">
            <a:normAutofit fontScale="90000"/>
          </a:bodyPr>
          <a:lstStyle/>
          <a:p>
            <a:pPr indent="0" lvl="0" marL="0" rtl="0" algn="l">
              <a:spcBef>
                <a:spcPts val="0"/>
              </a:spcBef>
              <a:spcAft>
                <a:spcPts val="0"/>
              </a:spcAft>
              <a:buClr>
                <a:srgbClr val="262626"/>
              </a:buClr>
              <a:buSzPct val="100000"/>
              <a:buFont typeface="Impact"/>
              <a:buNone/>
            </a:pPr>
            <a:r>
              <a:rPr lang="en-US" sz="3000"/>
              <a:t>Change object Dytpe to float Dtype</a:t>
            </a:r>
            <a:endParaRPr sz="3000"/>
          </a:p>
        </p:txBody>
      </p:sp>
      <p:sp>
        <p:nvSpPr>
          <p:cNvPr id="140" name="Google Shape;140;p8"/>
          <p:cNvSpPr txBox="1"/>
          <p:nvPr>
            <p:ph idx="1" type="body"/>
          </p:nvPr>
        </p:nvSpPr>
        <p:spPr>
          <a:xfrm>
            <a:off x="762000" y="1143000"/>
            <a:ext cx="7543800" cy="3886200"/>
          </a:xfrm>
          <a:prstGeom prst="rect">
            <a:avLst/>
          </a:prstGeom>
          <a:noFill/>
          <a:ln>
            <a:noFill/>
          </a:ln>
        </p:spPr>
        <p:txBody>
          <a:bodyPr anchorCtr="0" anchor="ctr" bIns="45700" lIns="91425" spcFirstLastPara="1" rIns="91425" wrap="square" tIns="45700">
            <a:normAutofit/>
          </a:bodyPr>
          <a:lstStyle/>
          <a:p>
            <a:pPr indent="-121920" lvl="0" marL="274320" rtl="0" algn="l">
              <a:spcBef>
                <a:spcPts val="0"/>
              </a:spcBef>
              <a:spcAft>
                <a:spcPts val="0"/>
              </a:spcAft>
              <a:buSzPts val="2400"/>
              <a:buNone/>
            </a:pPr>
            <a:r>
              <a:t/>
            </a:r>
            <a:endParaRPr/>
          </a:p>
        </p:txBody>
      </p:sp>
      <p:pic>
        <p:nvPicPr>
          <p:cNvPr id="141" name="Google Shape;141;p8"/>
          <p:cNvPicPr preferRelativeResize="0"/>
          <p:nvPr/>
        </p:nvPicPr>
        <p:blipFill rotWithShape="1">
          <a:blip r:embed="rId3">
            <a:alphaModFix/>
          </a:blip>
          <a:srcRect b="0" l="0" r="0" t="0"/>
          <a:stretch/>
        </p:blipFill>
        <p:spPr>
          <a:xfrm>
            <a:off x="152400" y="1219200"/>
            <a:ext cx="4114800" cy="2778482"/>
          </a:xfrm>
          <a:prstGeom prst="rect">
            <a:avLst/>
          </a:prstGeom>
          <a:noFill/>
          <a:ln>
            <a:noFill/>
          </a:ln>
        </p:spPr>
      </p:pic>
      <p:pic>
        <p:nvPicPr>
          <p:cNvPr id="142" name="Google Shape;142;p8"/>
          <p:cNvPicPr preferRelativeResize="0"/>
          <p:nvPr/>
        </p:nvPicPr>
        <p:blipFill rotWithShape="1">
          <a:blip r:embed="rId4">
            <a:alphaModFix/>
          </a:blip>
          <a:srcRect b="0" l="0" r="0" t="0"/>
          <a:stretch/>
        </p:blipFill>
        <p:spPr>
          <a:xfrm>
            <a:off x="4120243" y="2133600"/>
            <a:ext cx="4983061" cy="1219200"/>
          </a:xfrm>
          <a:prstGeom prst="rect">
            <a:avLst/>
          </a:prstGeom>
          <a:noFill/>
          <a:ln>
            <a:noFill/>
          </a:ln>
        </p:spPr>
      </p:pic>
      <p:pic>
        <p:nvPicPr>
          <p:cNvPr id="143" name="Google Shape;143;p8"/>
          <p:cNvPicPr preferRelativeResize="0"/>
          <p:nvPr/>
        </p:nvPicPr>
        <p:blipFill rotWithShape="1">
          <a:blip r:embed="rId5">
            <a:alphaModFix/>
          </a:blip>
          <a:srcRect b="0" l="0" r="0" t="0"/>
          <a:stretch/>
        </p:blipFill>
        <p:spPr>
          <a:xfrm>
            <a:off x="4358275" y="3358243"/>
            <a:ext cx="4506996" cy="3096986"/>
          </a:xfrm>
          <a:prstGeom prst="rect">
            <a:avLst/>
          </a:prstGeom>
          <a:noFill/>
          <a:ln>
            <a:noFill/>
          </a:ln>
        </p:spPr>
      </p:pic>
      <p:sp>
        <p:nvSpPr>
          <p:cNvPr id="144" name="Google Shape;144;p8"/>
          <p:cNvSpPr/>
          <p:nvPr/>
        </p:nvSpPr>
        <p:spPr>
          <a:xfrm>
            <a:off x="3962400" y="2286000"/>
            <a:ext cx="157843" cy="152400"/>
          </a:xfrm>
          <a:prstGeom prst="rightArrow">
            <a:avLst>
              <a:gd fmla="val 50000" name="adj1"/>
              <a:gd fmla="val 50000" name="adj2"/>
            </a:avLst>
          </a:prstGeom>
          <a:solidFill>
            <a:schemeClr val="accent1"/>
          </a:solidFill>
          <a:ln cap="flat" cmpd="sng" w="22225">
            <a:solidFill>
              <a:srgbClr val="7E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Times New Roman"/>
              <a:ea typeface="Times New Roman"/>
              <a:cs typeface="Times New Roman"/>
              <a:sym typeface="Times New Roman"/>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9"/>
          <p:cNvSpPr txBox="1"/>
          <p:nvPr>
            <p:ph type="title"/>
          </p:nvPr>
        </p:nvSpPr>
        <p:spPr>
          <a:xfrm>
            <a:off x="762000" y="381000"/>
            <a:ext cx="3505200" cy="7620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rgbClr val="262626"/>
              </a:buClr>
              <a:buSzPts val="3000"/>
              <a:buFont typeface="Impact"/>
              <a:buNone/>
            </a:pPr>
            <a:r>
              <a:rPr lang="en-US" sz="3000"/>
              <a:t>Histogram</a:t>
            </a:r>
            <a:endParaRPr sz="3000"/>
          </a:p>
        </p:txBody>
      </p:sp>
      <p:sp>
        <p:nvSpPr>
          <p:cNvPr id="150" name="Google Shape;150;p9"/>
          <p:cNvSpPr txBox="1"/>
          <p:nvPr>
            <p:ph idx="1" type="body"/>
          </p:nvPr>
        </p:nvSpPr>
        <p:spPr>
          <a:xfrm>
            <a:off x="762000" y="5867400"/>
            <a:ext cx="5181600" cy="990600"/>
          </a:xfrm>
          <a:prstGeom prst="rect">
            <a:avLst/>
          </a:prstGeom>
          <a:noFill/>
          <a:ln>
            <a:noFill/>
          </a:ln>
        </p:spPr>
        <p:txBody>
          <a:bodyPr anchorCtr="0" anchor="ctr" bIns="45700" lIns="91425" spcFirstLastPara="1" rIns="91425" wrap="square" tIns="45700">
            <a:normAutofit/>
          </a:bodyPr>
          <a:lstStyle/>
          <a:p>
            <a:pPr indent="-121920" lvl="0" marL="274320" rtl="0" algn="l">
              <a:spcBef>
                <a:spcPts val="0"/>
              </a:spcBef>
              <a:spcAft>
                <a:spcPts val="0"/>
              </a:spcAft>
              <a:buSzPts val="2400"/>
              <a:buNone/>
            </a:pPr>
            <a:r>
              <a:t/>
            </a:r>
            <a:endParaRPr/>
          </a:p>
        </p:txBody>
      </p:sp>
      <p:pic>
        <p:nvPicPr>
          <p:cNvPr id="151" name="Google Shape;151;p9"/>
          <p:cNvPicPr preferRelativeResize="0"/>
          <p:nvPr/>
        </p:nvPicPr>
        <p:blipFill rotWithShape="1">
          <a:blip r:embed="rId3">
            <a:alphaModFix/>
          </a:blip>
          <a:srcRect b="0" l="0" r="0" t="0"/>
          <a:stretch/>
        </p:blipFill>
        <p:spPr>
          <a:xfrm>
            <a:off x="152400" y="1447800"/>
            <a:ext cx="6681689" cy="4343400"/>
          </a:xfrm>
          <a:prstGeom prst="rect">
            <a:avLst/>
          </a:prstGeom>
          <a:noFill/>
          <a:ln>
            <a:noFill/>
          </a:ln>
        </p:spPr>
      </p:pic>
      <p:pic>
        <p:nvPicPr>
          <p:cNvPr id="152" name="Google Shape;152;p9"/>
          <p:cNvPicPr preferRelativeResize="0"/>
          <p:nvPr/>
        </p:nvPicPr>
        <p:blipFill rotWithShape="1">
          <a:blip r:embed="rId4">
            <a:alphaModFix/>
          </a:blip>
          <a:srcRect b="0" l="0" r="0" t="0"/>
          <a:stretch/>
        </p:blipFill>
        <p:spPr>
          <a:xfrm>
            <a:off x="6834089" y="3810000"/>
            <a:ext cx="2077772" cy="19812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pic>
        <p:nvPicPr>
          <p:cNvPr id="157" name="Google Shape;157;p10"/>
          <p:cNvPicPr preferRelativeResize="0"/>
          <p:nvPr/>
        </p:nvPicPr>
        <p:blipFill rotWithShape="1">
          <a:blip r:embed="rId3">
            <a:alphaModFix/>
          </a:blip>
          <a:srcRect b="0" l="0" r="0" t="0"/>
          <a:stretch/>
        </p:blipFill>
        <p:spPr>
          <a:xfrm>
            <a:off x="786204" y="533400"/>
            <a:ext cx="2354581" cy="1557702"/>
          </a:xfrm>
          <a:prstGeom prst="rect">
            <a:avLst/>
          </a:prstGeom>
          <a:noFill/>
          <a:ln>
            <a:noFill/>
          </a:ln>
        </p:spPr>
      </p:pic>
      <p:pic>
        <p:nvPicPr>
          <p:cNvPr id="158" name="Google Shape;158;p10"/>
          <p:cNvPicPr preferRelativeResize="0"/>
          <p:nvPr/>
        </p:nvPicPr>
        <p:blipFill rotWithShape="1">
          <a:blip r:embed="rId4">
            <a:alphaModFix/>
          </a:blip>
          <a:srcRect b="0" l="0" r="0" t="0"/>
          <a:stretch/>
        </p:blipFill>
        <p:spPr>
          <a:xfrm>
            <a:off x="3581400" y="446314"/>
            <a:ext cx="2672443" cy="3648805"/>
          </a:xfrm>
          <a:prstGeom prst="rect">
            <a:avLst/>
          </a:prstGeom>
          <a:noFill/>
          <a:ln>
            <a:noFill/>
          </a:ln>
        </p:spPr>
      </p:pic>
      <p:pic>
        <p:nvPicPr>
          <p:cNvPr id="159" name="Google Shape;159;p10"/>
          <p:cNvPicPr preferRelativeResize="0"/>
          <p:nvPr/>
        </p:nvPicPr>
        <p:blipFill rotWithShape="1">
          <a:blip r:embed="rId5">
            <a:alphaModFix/>
          </a:blip>
          <a:srcRect b="0" l="0" r="0" t="0"/>
          <a:stretch/>
        </p:blipFill>
        <p:spPr>
          <a:xfrm>
            <a:off x="3616510" y="4095118"/>
            <a:ext cx="2708090" cy="2370995"/>
          </a:xfrm>
          <a:prstGeom prst="rect">
            <a:avLst/>
          </a:prstGeom>
          <a:noFill/>
          <a:ln>
            <a:noFill/>
          </a:ln>
        </p:spPr>
      </p:pic>
      <p:pic>
        <p:nvPicPr>
          <p:cNvPr id="160" name="Google Shape;160;p10"/>
          <p:cNvPicPr preferRelativeResize="0"/>
          <p:nvPr/>
        </p:nvPicPr>
        <p:blipFill rotWithShape="1">
          <a:blip r:embed="rId6">
            <a:alphaModFix/>
          </a:blip>
          <a:srcRect b="0" l="0" r="0" t="0"/>
          <a:stretch/>
        </p:blipFill>
        <p:spPr>
          <a:xfrm>
            <a:off x="6324600" y="2700702"/>
            <a:ext cx="2673327" cy="3738198"/>
          </a:xfrm>
          <a:prstGeom prst="rect">
            <a:avLst/>
          </a:prstGeom>
          <a:noFill/>
          <a:ln>
            <a:noFill/>
          </a:ln>
        </p:spPr>
      </p:pic>
      <p:pic>
        <p:nvPicPr>
          <p:cNvPr id="161" name="Google Shape;161;p10"/>
          <p:cNvPicPr preferRelativeResize="0"/>
          <p:nvPr/>
        </p:nvPicPr>
        <p:blipFill rotWithShape="1">
          <a:blip r:embed="rId7">
            <a:alphaModFix/>
          </a:blip>
          <a:srcRect b="0" l="0" r="0" t="0"/>
          <a:stretch/>
        </p:blipFill>
        <p:spPr>
          <a:xfrm>
            <a:off x="762000" y="2667000"/>
            <a:ext cx="2711450" cy="23622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NewsPrint">
  <a:themeElements>
    <a:clrScheme name="NewsPrint">
      <a:dk1>
        <a:srgbClr val="000000"/>
      </a:dk1>
      <a:lt1>
        <a:srgbClr val="FFFFFF"/>
      </a:lt1>
      <a:dk2>
        <a:srgbClr val="303030"/>
      </a:dk2>
      <a:lt2>
        <a:srgbClr val="DEDEE0"/>
      </a:lt2>
      <a:accent1>
        <a:srgbClr val="AD0101"/>
      </a:accent1>
      <a:accent2>
        <a:srgbClr val="726056"/>
      </a:accent2>
      <a:accent3>
        <a:srgbClr val="AC956E"/>
      </a:accent3>
      <a:accent4>
        <a:srgbClr val="808DA9"/>
      </a:accent4>
      <a:accent5>
        <a:srgbClr val="424E5B"/>
      </a:accent5>
      <a:accent6>
        <a:srgbClr val="730E00"/>
      </a:accent6>
      <a:hlink>
        <a:srgbClr val="D26900"/>
      </a:hlink>
      <a:folHlink>
        <a:srgbClr val="D8924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2022-06-29T18:17:53Z</dcterms:created>
  <dc:creator>Joanne pyo</dc:creator>
</cp:coreProperties>
</file>